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93" r:id="rId2"/>
    <p:sldId id="259" r:id="rId3"/>
    <p:sldId id="292" r:id="rId4"/>
    <p:sldId id="277" r:id="rId5"/>
    <p:sldId id="294" r:id="rId6"/>
    <p:sldId id="263" r:id="rId7"/>
    <p:sldId id="291" r:id="rId8"/>
    <p:sldId id="279" r:id="rId9"/>
    <p:sldId id="273" r:id="rId10"/>
    <p:sldId id="282" r:id="rId11"/>
    <p:sldId id="274" r:id="rId12"/>
    <p:sldId id="260" r:id="rId13"/>
    <p:sldId id="270" r:id="rId14"/>
    <p:sldId id="276" r:id="rId15"/>
    <p:sldId id="284" r:id="rId16"/>
    <p:sldId id="285" r:id="rId17"/>
    <p:sldId id="288" r:id="rId18"/>
    <p:sldId id="287" r:id="rId19"/>
    <p:sldId id="289" r:id="rId20"/>
    <p:sldId id="290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F0E80-FD55-4F6A-8E40-CBC359AFC63B}" v="494" dt="2024-05-18T00:38:28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Oswaldo Moya Perez" userId="f6acaf6b54e8e605" providerId="LiveId" clId="{28BF0E80-FD55-4F6A-8E40-CBC359AFC63B}"/>
    <pc:docChg chg="undo redo custSel addSld delSld modSld sldOrd">
      <pc:chgData name="Oscar Oswaldo Moya Perez" userId="f6acaf6b54e8e605" providerId="LiveId" clId="{28BF0E80-FD55-4F6A-8E40-CBC359AFC63B}" dt="2024-05-18T00:38:32.285" v="1478" actId="20577"/>
      <pc:docMkLst>
        <pc:docMk/>
      </pc:docMkLst>
      <pc:sldChg chg="del">
        <pc:chgData name="Oscar Oswaldo Moya Perez" userId="f6acaf6b54e8e605" providerId="LiveId" clId="{28BF0E80-FD55-4F6A-8E40-CBC359AFC63B}" dt="2024-05-17T01:18:09.622" v="197" actId="47"/>
        <pc:sldMkLst>
          <pc:docMk/>
          <pc:sldMk cId="377499381" sldId="256"/>
        </pc:sldMkLst>
      </pc:sldChg>
      <pc:sldChg chg="del">
        <pc:chgData name="Oscar Oswaldo Moya Perez" userId="f6acaf6b54e8e605" providerId="LiveId" clId="{28BF0E80-FD55-4F6A-8E40-CBC359AFC63B}" dt="2024-05-16T23:45:06.895" v="75" actId="2696"/>
        <pc:sldMkLst>
          <pc:docMk/>
          <pc:sldMk cId="1205196639" sldId="257"/>
        </pc:sldMkLst>
      </pc:sldChg>
      <pc:sldChg chg="del">
        <pc:chgData name="Oscar Oswaldo Moya Perez" userId="f6acaf6b54e8e605" providerId="LiveId" clId="{28BF0E80-FD55-4F6A-8E40-CBC359AFC63B}" dt="2024-05-16T23:45:03.011" v="74" actId="2696"/>
        <pc:sldMkLst>
          <pc:docMk/>
          <pc:sldMk cId="2106360956" sldId="258"/>
        </pc:sldMkLst>
      </pc:sldChg>
      <pc:sldChg chg="modTransition">
        <pc:chgData name="Oscar Oswaldo Moya Perez" userId="f6acaf6b54e8e605" providerId="LiveId" clId="{28BF0E80-FD55-4F6A-8E40-CBC359AFC63B}" dt="2024-05-17T21:41:04.088" v="1269"/>
        <pc:sldMkLst>
          <pc:docMk/>
          <pc:sldMk cId="2061734021" sldId="259"/>
        </pc:sldMkLst>
      </pc:sldChg>
      <pc:sldChg chg="addSp modSp mod ord">
        <pc:chgData name="Oscar Oswaldo Moya Perez" userId="f6acaf6b54e8e605" providerId="LiveId" clId="{28BF0E80-FD55-4F6A-8E40-CBC359AFC63B}" dt="2024-05-17T21:12:33.559" v="1160" actId="1582"/>
        <pc:sldMkLst>
          <pc:docMk/>
          <pc:sldMk cId="3725762612" sldId="260"/>
        </pc:sldMkLst>
        <pc:spChg chg="add mod">
          <ac:chgData name="Oscar Oswaldo Moya Perez" userId="f6acaf6b54e8e605" providerId="LiveId" clId="{28BF0E80-FD55-4F6A-8E40-CBC359AFC63B}" dt="2024-05-17T20:37:00.528" v="1014" actId="20577"/>
          <ac:spMkLst>
            <pc:docMk/>
            <pc:sldMk cId="3725762612" sldId="260"/>
            <ac:spMk id="2" creationId="{506BE043-F6E4-0840-3A9F-016209CC5D0A}"/>
          </ac:spMkLst>
        </pc:spChg>
        <pc:picChg chg="mod modCrop">
          <ac:chgData name="Oscar Oswaldo Moya Perez" userId="f6acaf6b54e8e605" providerId="LiveId" clId="{28BF0E80-FD55-4F6A-8E40-CBC359AFC63B}" dt="2024-05-17T21:12:33.559" v="1160" actId="1582"/>
          <ac:picMkLst>
            <pc:docMk/>
            <pc:sldMk cId="3725762612" sldId="260"/>
            <ac:picMk id="3" creationId="{D71D7ABF-B915-CA0F-457B-00FE600D577D}"/>
          </ac:picMkLst>
        </pc:picChg>
      </pc:sldChg>
      <pc:sldChg chg="del">
        <pc:chgData name="Oscar Oswaldo Moya Perez" userId="f6acaf6b54e8e605" providerId="LiveId" clId="{28BF0E80-FD55-4F6A-8E40-CBC359AFC63B}" dt="2024-05-17T01:18:22.149" v="201" actId="47"/>
        <pc:sldMkLst>
          <pc:docMk/>
          <pc:sldMk cId="3065364471" sldId="261"/>
        </pc:sldMkLst>
      </pc:sldChg>
      <pc:sldChg chg="del">
        <pc:chgData name="Oscar Oswaldo Moya Perez" userId="f6acaf6b54e8e605" providerId="LiveId" clId="{28BF0E80-FD55-4F6A-8E40-CBC359AFC63B}" dt="2024-05-16T23:52:10.077" v="77" actId="47"/>
        <pc:sldMkLst>
          <pc:docMk/>
          <pc:sldMk cId="192566989" sldId="262"/>
        </pc:sldMkLst>
      </pc:sldChg>
      <pc:sldChg chg="addSp delSp modSp mod modTransition modAnim">
        <pc:chgData name="Oscar Oswaldo Moya Perez" userId="f6acaf6b54e8e605" providerId="LiveId" clId="{28BF0E80-FD55-4F6A-8E40-CBC359AFC63B}" dt="2024-05-17T21:34:05.144" v="1253" actId="14826"/>
        <pc:sldMkLst>
          <pc:docMk/>
          <pc:sldMk cId="2813157632" sldId="263"/>
        </pc:sldMkLst>
        <pc:picChg chg="mod">
          <ac:chgData name="Oscar Oswaldo Moya Perez" userId="f6acaf6b54e8e605" providerId="LiveId" clId="{28BF0E80-FD55-4F6A-8E40-CBC359AFC63B}" dt="2024-05-17T21:16:36.380" v="1185" actId="1076"/>
          <ac:picMkLst>
            <pc:docMk/>
            <pc:sldMk cId="2813157632" sldId="263"/>
            <ac:picMk id="2" creationId="{969B8805-725C-F94B-0B5D-13EAE5DA308B}"/>
          </ac:picMkLst>
        </pc:picChg>
        <pc:picChg chg="add del mod">
          <ac:chgData name="Oscar Oswaldo Moya Perez" userId="f6acaf6b54e8e605" providerId="LiveId" clId="{28BF0E80-FD55-4F6A-8E40-CBC359AFC63B}" dt="2024-05-17T21:21:37.671" v="1193" actId="478"/>
          <ac:picMkLst>
            <pc:docMk/>
            <pc:sldMk cId="2813157632" sldId="263"/>
            <ac:picMk id="4" creationId="{AD2411E8-03CD-D388-F9EC-EF657B5DFD17}"/>
          </ac:picMkLst>
        </pc:picChg>
        <pc:picChg chg="add mod">
          <ac:chgData name="Oscar Oswaldo Moya Perez" userId="f6acaf6b54e8e605" providerId="LiveId" clId="{28BF0E80-FD55-4F6A-8E40-CBC359AFC63B}" dt="2024-05-17T21:34:05.144" v="1253" actId="14826"/>
          <ac:picMkLst>
            <pc:docMk/>
            <pc:sldMk cId="2813157632" sldId="263"/>
            <ac:picMk id="6" creationId="{2F592520-6A56-1E76-5489-D0974E41C237}"/>
          </ac:picMkLst>
        </pc:picChg>
      </pc:sldChg>
      <pc:sldChg chg="del">
        <pc:chgData name="Oscar Oswaldo Moya Perez" userId="f6acaf6b54e8e605" providerId="LiveId" clId="{28BF0E80-FD55-4F6A-8E40-CBC359AFC63B}" dt="2024-05-16T23:52:10.923" v="78" actId="47"/>
        <pc:sldMkLst>
          <pc:docMk/>
          <pc:sldMk cId="2138784329" sldId="264"/>
        </pc:sldMkLst>
      </pc:sldChg>
      <pc:sldChg chg="del">
        <pc:chgData name="Oscar Oswaldo Moya Perez" userId="f6acaf6b54e8e605" providerId="LiveId" clId="{28BF0E80-FD55-4F6A-8E40-CBC359AFC63B}" dt="2024-05-16T23:52:11.820" v="79" actId="47"/>
        <pc:sldMkLst>
          <pc:docMk/>
          <pc:sldMk cId="3122765582" sldId="265"/>
        </pc:sldMkLst>
      </pc:sldChg>
      <pc:sldChg chg="del">
        <pc:chgData name="Oscar Oswaldo Moya Perez" userId="f6acaf6b54e8e605" providerId="LiveId" clId="{28BF0E80-FD55-4F6A-8E40-CBC359AFC63B}" dt="2024-05-17T01:18:07.778" v="196" actId="47"/>
        <pc:sldMkLst>
          <pc:docMk/>
          <pc:sldMk cId="2336675803" sldId="266"/>
        </pc:sldMkLst>
      </pc:sldChg>
      <pc:sldChg chg="del">
        <pc:chgData name="Oscar Oswaldo Moya Perez" userId="f6acaf6b54e8e605" providerId="LiveId" clId="{28BF0E80-FD55-4F6A-8E40-CBC359AFC63B}" dt="2024-05-16T23:45:11.955" v="76" actId="2696"/>
        <pc:sldMkLst>
          <pc:docMk/>
          <pc:sldMk cId="2257866974" sldId="269"/>
        </pc:sldMkLst>
      </pc:sldChg>
      <pc:sldChg chg="addSp modSp mod ord modTransition setBg">
        <pc:chgData name="Oscar Oswaldo Moya Perez" userId="f6acaf6b54e8e605" providerId="LiveId" clId="{28BF0E80-FD55-4F6A-8E40-CBC359AFC63B}" dt="2024-05-17T21:37:54.128" v="1267"/>
        <pc:sldMkLst>
          <pc:docMk/>
          <pc:sldMk cId="1862860772" sldId="270"/>
        </pc:sldMkLst>
        <pc:spChg chg="add">
          <ac:chgData name="Oscar Oswaldo Moya Perez" userId="f6acaf6b54e8e605" providerId="LiveId" clId="{28BF0E80-FD55-4F6A-8E40-CBC359AFC63B}" dt="2024-05-17T01:39:10.529" v="294" actId="26606"/>
          <ac:spMkLst>
            <pc:docMk/>
            <pc:sldMk cId="1862860772" sldId="270"/>
            <ac:spMk id="1031" creationId="{80BB07B4-8756-4AE5-A848-6EA4FA2EDC1F}"/>
          </ac:spMkLst>
        </pc:spChg>
        <pc:picChg chg="mod">
          <ac:chgData name="Oscar Oswaldo Moya Perez" userId="f6acaf6b54e8e605" providerId="LiveId" clId="{28BF0E80-FD55-4F6A-8E40-CBC359AFC63B}" dt="2024-05-17T01:39:10.529" v="294" actId="26606"/>
          <ac:picMkLst>
            <pc:docMk/>
            <pc:sldMk cId="1862860772" sldId="270"/>
            <ac:picMk id="1026" creationId="{93C80C44-1DBE-5A1C-40D0-429C4F266F58}"/>
          </ac:picMkLst>
        </pc:picChg>
      </pc:sldChg>
      <pc:sldChg chg="del">
        <pc:chgData name="Oscar Oswaldo Moya Perez" userId="f6acaf6b54e8e605" providerId="LiveId" clId="{28BF0E80-FD55-4F6A-8E40-CBC359AFC63B}" dt="2024-05-17T01:18:11.782" v="198" actId="47"/>
        <pc:sldMkLst>
          <pc:docMk/>
          <pc:sldMk cId="2260036195" sldId="271"/>
        </pc:sldMkLst>
      </pc:sldChg>
      <pc:sldChg chg="del">
        <pc:chgData name="Oscar Oswaldo Moya Perez" userId="f6acaf6b54e8e605" providerId="LiveId" clId="{28BF0E80-FD55-4F6A-8E40-CBC359AFC63B}" dt="2024-05-17T01:18:13.669" v="199" actId="47"/>
        <pc:sldMkLst>
          <pc:docMk/>
          <pc:sldMk cId="1871057436" sldId="272"/>
        </pc:sldMkLst>
      </pc:sldChg>
      <pc:sldChg chg="ord modTransition">
        <pc:chgData name="Oscar Oswaldo Moya Perez" userId="f6acaf6b54e8e605" providerId="LiveId" clId="{28BF0E80-FD55-4F6A-8E40-CBC359AFC63B}" dt="2024-05-17T21:37:45.112" v="1266"/>
        <pc:sldMkLst>
          <pc:docMk/>
          <pc:sldMk cId="740968399" sldId="273"/>
        </pc:sldMkLst>
      </pc:sldChg>
      <pc:sldChg chg="ord modTransition">
        <pc:chgData name="Oscar Oswaldo Moya Perez" userId="f6acaf6b54e8e605" providerId="LiveId" clId="{28BF0E80-FD55-4F6A-8E40-CBC359AFC63B}" dt="2024-05-17T21:37:42.536" v="1265"/>
        <pc:sldMkLst>
          <pc:docMk/>
          <pc:sldMk cId="1089580073" sldId="274"/>
        </pc:sldMkLst>
      </pc:sldChg>
      <pc:sldChg chg="del">
        <pc:chgData name="Oscar Oswaldo Moya Perez" userId="f6acaf6b54e8e605" providerId="LiveId" clId="{28BF0E80-FD55-4F6A-8E40-CBC359AFC63B}" dt="2024-05-17T01:18:14.527" v="200" actId="47"/>
        <pc:sldMkLst>
          <pc:docMk/>
          <pc:sldMk cId="4222333169" sldId="275"/>
        </pc:sldMkLst>
      </pc:sldChg>
      <pc:sldChg chg="addSp delSp modSp add del mod modTransition setBg delDesignElem">
        <pc:chgData name="Oscar Oswaldo Moya Perez" userId="f6acaf6b54e8e605" providerId="LiveId" clId="{28BF0E80-FD55-4F6A-8E40-CBC359AFC63B}" dt="2024-05-17T21:12:18.212" v="1159" actId="1582"/>
        <pc:sldMkLst>
          <pc:docMk/>
          <pc:sldMk cId="1887700660" sldId="276"/>
        </pc:sldMkLst>
        <pc:spChg chg="add mod ord">
          <ac:chgData name="Oscar Oswaldo Moya Perez" userId="f6acaf6b54e8e605" providerId="LiveId" clId="{28BF0E80-FD55-4F6A-8E40-CBC359AFC63B}" dt="2024-05-17T20:38:01.342" v="1028" actId="26606"/>
          <ac:spMkLst>
            <pc:docMk/>
            <pc:sldMk cId="1887700660" sldId="276"/>
            <ac:spMk id="2" creationId="{DB5E1F94-88D3-709A-5D9F-F619E61F1827}"/>
          </ac:spMkLst>
        </pc:spChg>
        <pc:spChg chg="add del">
          <ac:chgData name="Oscar Oswaldo Moya Perez" userId="f6acaf6b54e8e605" providerId="LiveId" clId="{28BF0E80-FD55-4F6A-8E40-CBC359AFC63B}" dt="2024-05-17T20:37:55.596" v="1022" actId="26606"/>
          <ac:spMkLst>
            <pc:docMk/>
            <pc:sldMk cId="1887700660" sldId="276"/>
            <ac:spMk id="11" creationId="{60DB02BD-FF61-4042-BC21-4EFF543EC0C3}"/>
          </ac:spMkLst>
        </pc:spChg>
        <pc:spChg chg="add del">
          <ac:chgData name="Oscar Oswaldo Moya Perez" userId="f6acaf6b54e8e605" providerId="LiveId" clId="{28BF0E80-FD55-4F6A-8E40-CBC359AFC63B}" dt="2024-05-17T20:37:55.596" v="1022" actId="26606"/>
          <ac:spMkLst>
            <pc:docMk/>
            <pc:sldMk cId="1887700660" sldId="276"/>
            <ac:spMk id="13" creationId="{5811A85E-38EA-465A-84F9-6230CF743E76}"/>
          </ac:spMkLst>
        </pc:spChg>
        <pc:spChg chg="add del">
          <ac:chgData name="Oscar Oswaldo Moya Perez" userId="f6acaf6b54e8e605" providerId="LiveId" clId="{28BF0E80-FD55-4F6A-8E40-CBC359AFC63B}" dt="2024-05-17T20:37:55.596" v="1022" actId="26606"/>
          <ac:spMkLst>
            <pc:docMk/>
            <pc:sldMk cId="1887700660" sldId="276"/>
            <ac:spMk id="15" creationId="{866290A3-7E80-441D-AA1E-5263326B1657}"/>
          </ac:spMkLst>
        </pc:spChg>
        <pc:spChg chg="add del">
          <ac:chgData name="Oscar Oswaldo Moya Perez" userId="f6acaf6b54e8e605" providerId="LiveId" clId="{28BF0E80-FD55-4F6A-8E40-CBC359AFC63B}" dt="2024-05-17T20:37:56.728" v="1024" actId="26606"/>
          <ac:spMkLst>
            <pc:docMk/>
            <pc:sldMk cId="1887700660" sldId="276"/>
            <ac:spMk id="17" creationId="{182681E8-C2DA-455B-A23E-04AC1EA4EADE}"/>
          </ac:spMkLst>
        </pc:spChg>
        <pc:spChg chg="add del">
          <ac:chgData name="Oscar Oswaldo Moya Perez" userId="f6acaf6b54e8e605" providerId="LiveId" clId="{28BF0E80-FD55-4F6A-8E40-CBC359AFC63B}" dt="2024-05-17T20:37:56.728" v="1024" actId="26606"/>
          <ac:spMkLst>
            <pc:docMk/>
            <pc:sldMk cId="1887700660" sldId="276"/>
            <ac:spMk id="18" creationId="{60DB02BD-FF61-4042-BC21-4EFF543EC0C3}"/>
          </ac:spMkLst>
        </pc:spChg>
        <pc:spChg chg="add del">
          <ac:chgData name="Oscar Oswaldo Moya Perez" userId="f6acaf6b54e8e605" providerId="LiveId" clId="{28BF0E80-FD55-4F6A-8E40-CBC359AFC63B}" dt="2024-05-17T20:37:56.728" v="1024" actId="26606"/>
          <ac:spMkLst>
            <pc:docMk/>
            <pc:sldMk cId="1887700660" sldId="276"/>
            <ac:spMk id="19" creationId="{06EE00CB-BDE3-434E-81A3-3A5045FA67BE}"/>
          </ac:spMkLst>
        </pc:spChg>
        <pc:spChg chg="add del">
          <ac:chgData name="Oscar Oswaldo Moya Perez" userId="f6acaf6b54e8e605" providerId="LiveId" clId="{28BF0E80-FD55-4F6A-8E40-CBC359AFC63B}" dt="2024-05-17T20:37:56.728" v="1024" actId="26606"/>
          <ac:spMkLst>
            <pc:docMk/>
            <pc:sldMk cId="1887700660" sldId="276"/>
            <ac:spMk id="20" creationId="{A5A46730-76F8-4230-A44E-BC7ED89623D0}"/>
          </ac:spMkLst>
        </pc:spChg>
        <pc:spChg chg="del">
          <ac:chgData name="Oscar Oswaldo Moya Perez" userId="f6acaf6b54e8e605" providerId="LiveId" clId="{28BF0E80-FD55-4F6A-8E40-CBC359AFC63B}" dt="2024-05-17T01:43:56.261" v="307"/>
          <ac:spMkLst>
            <pc:docMk/>
            <pc:sldMk cId="1887700660" sldId="276"/>
            <ac:spMk id="21" creationId="{D99D2C73-08B0-4F6B-A8E9-4651E6BDBE48}"/>
          </ac:spMkLst>
        </pc:spChg>
        <pc:spChg chg="del">
          <ac:chgData name="Oscar Oswaldo Moya Perez" userId="f6acaf6b54e8e605" providerId="LiveId" clId="{28BF0E80-FD55-4F6A-8E40-CBC359AFC63B}" dt="2024-05-17T01:43:56.261" v="307"/>
          <ac:spMkLst>
            <pc:docMk/>
            <pc:sldMk cId="1887700660" sldId="276"/>
            <ac:spMk id="22" creationId="{968DB88C-7EF2-487C-85D1-848F61F13E3F}"/>
          </ac:spMkLst>
        </pc:spChg>
        <pc:spChg chg="add del">
          <ac:chgData name="Oscar Oswaldo Moya Perez" userId="f6acaf6b54e8e605" providerId="LiveId" clId="{28BF0E80-FD55-4F6A-8E40-CBC359AFC63B}" dt="2024-05-17T20:37:59.300" v="1026" actId="26606"/>
          <ac:spMkLst>
            <pc:docMk/>
            <pc:sldMk cId="1887700660" sldId="276"/>
            <ac:spMk id="23" creationId="{6B0479F5-59EA-43F3-BAFC-2606376EB662}"/>
          </ac:spMkLst>
        </pc:spChg>
        <pc:spChg chg="add del">
          <ac:chgData name="Oscar Oswaldo Moya Perez" userId="f6acaf6b54e8e605" providerId="LiveId" clId="{28BF0E80-FD55-4F6A-8E40-CBC359AFC63B}" dt="2024-05-17T20:37:59.300" v="1026" actId="26606"/>
          <ac:spMkLst>
            <pc:docMk/>
            <pc:sldMk cId="1887700660" sldId="276"/>
            <ac:spMk id="24" creationId="{14548CE4-8403-48E2-8485-18E40FC6DFCD}"/>
          </ac:spMkLst>
        </pc:spChg>
        <pc:spChg chg="add del">
          <ac:chgData name="Oscar Oswaldo Moya Perez" userId="f6acaf6b54e8e605" providerId="LiveId" clId="{28BF0E80-FD55-4F6A-8E40-CBC359AFC63B}" dt="2024-05-17T20:37:59.300" v="1026" actId="26606"/>
          <ac:spMkLst>
            <pc:docMk/>
            <pc:sldMk cId="1887700660" sldId="276"/>
            <ac:spMk id="25" creationId="{87DD2577-05DC-4EEF-A945-D296C73360F8}"/>
          </ac:spMkLst>
        </pc:spChg>
        <pc:spChg chg="add del">
          <ac:chgData name="Oscar Oswaldo Moya Perez" userId="f6acaf6b54e8e605" providerId="LiveId" clId="{28BF0E80-FD55-4F6A-8E40-CBC359AFC63B}" dt="2024-05-17T20:37:59.300" v="1026" actId="26606"/>
          <ac:spMkLst>
            <pc:docMk/>
            <pc:sldMk cId="1887700660" sldId="276"/>
            <ac:spMk id="26" creationId="{D3BC4B52-CC4A-4682-AFF8-09B671A260AD}"/>
          </ac:spMkLst>
        </pc:spChg>
        <pc:spChg chg="add del">
          <ac:chgData name="Oscar Oswaldo Moya Perez" userId="f6acaf6b54e8e605" providerId="LiveId" clId="{28BF0E80-FD55-4F6A-8E40-CBC359AFC63B}" dt="2024-05-17T20:37:59.300" v="1026" actId="26606"/>
          <ac:spMkLst>
            <pc:docMk/>
            <pc:sldMk cId="1887700660" sldId="276"/>
            <ac:spMk id="27" creationId="{36A362B9-12E6-445C-8985-B25866945E60}"/>
          </ac:spMkLst>
        </pc:spChg>
        <pc:spChg chg="add del">
          <ac:chgData name="Oscar Oswaldo Moya Perez" userId="f6acaf6b54e8e605" providerId="LiveId" clId="{28BF0E80-FD55-4F6A-8E40-CBC359AFC63B}" dt="2024-05-17T20:38:01.342" v="1028" actId="26606"/>
          <ac:spMkLst>
            <pc:docMk/>
            <pc:sldMk cId="1887700660" sldId="276"/>
            <ac:spMk id="29" creationId="{60DB02BD-FF61-4042-BC21-4EFF543EC0C3}"/>
          </ac:spMkLst>
        </pc:spChg>
        <pc:spChg chg="add del">
          <ac:chgData name="Oscar Oswaldo Moya Perez" userId="f6acaf6b54e8e605" providerId="LiveId" clId="{28BF0E80-FD55-4F6A-8E40-CBC359AFC63B}" dt="2024-05-17T20:38:01.342" v="1028" actId="26606"/>
          <ac:spMkLst>
            <pc:docMk/>
            <pc:sldMk cId="1887700660" sldId="276"/>
            <ac:spMk id="30" creationId="{5811A85E-38EA-465A-84F9-6230CF743E76}"/>
          </ac:spMkLst>
        </pc:spChg>
        <pc:spChg chg="add del">
          <ac:chgData name="Oscar Oswaldo Moya Perez" userId="f6acaf6b54e8e605" providerId="LiveId" clId="{28BF0E80-FD55-4F6A-8E40-CBC359AFC63B}" dt="2024-05-17T20:38:01.342" v="1028" actId="26606"/>
          <ac:spMkLst>
            <pc:docMk/>
            <pc:sldMk cId="1887700660" sldId="276"/>
            <ac:spMk id="31" creationId="{866290A3-7E80-441D-AA1E-5263326B1657}"/>
          </ac:spMkLst>
        </pc:spChg>
        <pc:picChg chg="add del mod">
          <ac:chgData name="Oscar Oswaldo Moya Perez" userId="f6acaf6b54e8e605" providerId="LiveId" clId="{28BF0E80-FD55-4F6A-8E40-CBC359AFC63B}" dt="2024-05-17T01:39:19.462" v="295" actId="478"/>
          <ac:picMkLst>
            <pc:docMk/>
            <pc:sldMk cId="1887700660" sldId="276"/>
            <ac:picMk id="2" creationId="{93E47673-43CC-4ECB-77D7-6539A2BF8AFE}"/>
          </ac:picMkLst>
        </pc:picChg>
        <pc:picChg chg="del">
          <ac:chgData name="Oscar Oswaldo Moya Perez" userId="f6acaf6b54e8e605" providerId="LiveId" clId="{28BF0E80-FD55-4F6A-8E40-CBC359AFC63B}" dt="2024-05-17T01:39:20.030" v="296" actId="478"/>
          <ac:picMkLst>
            <pc:docMk/>
            <pc:sldMk cId="1887700660" sldId="276"/>
            <ac:picMk id="3" creationId="{7BC0D4AA-FD39-D417-4AE0-B4ACD7E59C6C}"/>
          </ac:picMkLst>
        </pc:picChg>
        <pc:picChg chg="add mod">
          <ac:chgData name="Oscar Oswaldo Moya Perez" userId="f6acaf6b54e8e605" providerId="LiveId" clId="{28BF0E80-FD55-4F6A-8E40-CBC359AFC63B}" dt="2024-05-17T21:12:18.212" v="1159" actId="1582"/>
          <ac:picMkLst>
            <pc:docMk/>
            <pc:sldMk cId="1887700660" sldId="276"/>
            <ac:picMk id="4" creationId="{0743B0D0-E89A-D44E-3BF7-02584179A4D0}"/>
          </ac:picMkLst>
        </pc:picChg>
        <pc:picChg chg="add mod ord modCrop">
          <ac:chgData name="Oscar Oswaldo Moya Perez" userId="f6acaf6b54e8e605" providerId="LiveId" clId="{28BF0E80-FD55-4F6A-8E40-CBC359AFC63B}" dt="2024-05-17T20:38:01.342" v="1028" actId="26606"/>
          <ac:picMkLst>
            <pc:docMk/>
            <pc:sldMk cId="1887700660" sldId="276"/>
            <ac:picMk id="6" creationId="{8514C5CC-59E7-386A-21F6-3AD17427489D}"/>
          </ac:picMkLst>
        </pc:picChg>
      </pc:sldChg>
      <pc:sldChg chg="modSp mod modTransition modAnim">
        <pc:chgData name="Oscar Oswaldo Moya Perez" userId="f6acaf6b54e8e605" providerId="LiveId" clId="{28BF0E80-FD55-4F6A-8E40-CBC359AFC63B}" dt="2024-05-17T01:46:27.543" v="331"/>
        <pc:sldMkLst>
          <pc:docMk/>
          <pc:sldMk cId="2887932014" sldId="277"/>
        </pc:sldMkLst>
        <pc:spChg chg="mod">
          <ac:chgData name="Oscar Oswaldo Moya Perez" userId="f6acaf6b54e8e605" providerId="LiveId" clId="{28BF0E80-FD55-4F6A-8E40-CBC359AFC63B}" dt="2024-05-16T23:41:20.169" v="23" actId="20577"/>
          <ac:spMkLst>
            <pc:docMk/>
            <pc:sldMk cId="2887932014" sldId="277"/>
            <ac:spMk id="4" creationId="{5834E714-7258-C2F6-58E8-7FD56C7399EA}"/>
          </ac:spMkLst>
        </pc:spChg>
        <pc:spChg chg="mod ord">
          <ac:chgData name="Oscar Oswaldo Moya Perez" userId="f6acaf6b54e8e605" providerId="LiveId" clId="{28BF0E80-FD55-4F6A-8E40-CBC359AFC63B}" dt="2024-05-16T23:44:21.845" v="73" actId="108"/>
          <ac:spMkLst>
            <pc:docMk/>
            <pc:sldMk cId="2887932014" sldId="277"/>
            <ac:spMk id="6" creationId="{CCA90B1B-06BE-A998-6169-EA6545F05F08}"/>
          </ac:spMkLst>
        </pc:spChg>
      </pc:sldChg>
      <pc:sldChg chg="del">
        <pc:chgData name="Oscar Oswaldo Moya Perez" userId="f6acaf6b54e8e605" providerId="LiveId" clId="{28BF0E80-FD55-4F6A-8E40-CBC359AFC63B}" dt="2024-05-17T01:47:07.032" v="333" actId="47"/>
        <pc:sldMkLst>
          <pc:docMk/>
          <pc:sldMk cId="3957625503" sldId="278"/>
        </pc:sldMkLst>
      </pc:sldChg>
      <pc:sldChg chg="addSp delSp modSp add del mod modTransition setBg delDesignElem">
        <pc:chgData name="Oscar Oswaldo Moya Perez" userId="f6acaf6b54e8e605" providerId="LiveId" clId="{28BF0E80-FD55-4F6A-8E40-CBC359AFC63B}" dt="2024-05-17T21:11:26.601" v="1154" actId="1582"/>
        <pc:sldMkLst>
          <pc:docMk/>
          <pc:sldMk cId="1514111994" sldId="279"/>
        </pc:sldMkLst>
        <pc:spChg chg="add del mod">
          <ac:chgData name="Oscar Oswaldo Moya Perez" userId="f6acaf6b54e8e605" providerId="LiveId" clId="{28BF0E80-FD55-4F6A-8E40-CBC359AFC63B}" dt="2024-05-17T20:38:24.952" v="1031" actId="478"/>
          <ac:spMkLst>
            <pc:docMk/>
            <pc:sldMk cId="1514111994" sldId="279"/>
            <ac:spMk id="5" creationId="{907D40A8-093E-B190-2E47-E5516DF26CCE}"/>
          </ac:spMkLst>
        </pc:spChg>
        <pc:spChg chg="add mod">
          <ac:chgData name="Oscar Oswaldo Moya Perez" userId="f6acaf6b54e8e605" providerId="LiveId" clId="{28BF0E80-FD55-4F6A-8E40-CBC359AFC63B}" dt="2024-05-17T20:38:30.544" v="1033" actId="1076"/>
          <ac:spMkLst>
            <pc:docMk/>
            <pc:sldMk cId="1514111994" sldId="279"/>
            <ac:spMk id="7" creationId="{B42E5DB1-1C57-C425-081B-E11AC6B28238}"/>
          </ac:spMkLst>
        </pc:spChg>
        <pc:spChg chg="del">
          <ac:chgData name="Oscar Oswaldo Moya Perez" userId="f6acaf6b54e8e605" providerId="LiveId" clId="{28BF0E80-FD55-4F6A-8E40-CBC359AFC63B}" dt="2024-05-16T23:57:57.178" v="94"/>
          <ac:spMkLst>
            <pc:docMk/>
            <pc:sldMk cId="1514111994" sldId="279"/>
            <ac:spMk id="35" creationId="{D99D2C73-08B0-4F6B-A8E9-4651E6BDBE48}"/>
          </ac:spMkLst>
        </pc:spChg>
        <pc:spChg chg="del">
          <ac:chgData name="Oscar Oswaldo Moya Perez" userId="f6acaf6b54e8e605" providerId="LiveId" clId="{28BF0E80-FD55-4F6A-8E40-CBC359AFC63B}" dt="2024-05-16T23:57:57.178" v="94"/>
          <ac:spMkLst>
            <pc:docMk/>
            <pc:sldMk cId="1514111994" sldId="279"/>
            <ac:spMk id="36" creationId="{968DB88C-7EF2-487C-85D1-848F61F13E3F}"/>
          </ac:spMkLst>
        </pc:spChg>
        <pc:picChg chg="mod">
          <ac:chgData name="Oscar Oswaldo Moya Perez" userId="f6acaf6b54e8e605" providerId="LiveId" clId="{28BF0E80-FD55-4F6A-8E40-CBC359AFC63B}" dt="2024-05-17T21:11:26.601" v="1154" actId="1582"/>
          <ac:picMkLst>
            <pc:docMk/>
            <pc:sldMk cId="1514111994" sldId="279"/>
            <ac:picMk id="2" creationId="{969B8805-725C-F94B-0B5D-13EAE5DA308B}"/>
          </ac:picMkLst>
        </pc:picChg>
        <pc:picChg chg="add mod modCrop">
          <ac:chgData name="Oscar Oswaldo Moya Perez" userId="f6acaf6b54e8e605" providerId="LiveId" clId="{28BF0E80-FD55-4F6A-8E40-CBC359AFC63B}" dt="2024-05-17T20:34:15.999" v="981" actId="1076"/>
          <ac:picMkLst>
            <pc:docMk/>
            <pc:sldMk cId="1514111994" sldId="279"/>
            <ac:picMk id="4" creationId="{E41A2C73-CCE4-7A75-F074-7797506D5520}"/>
          </ac:picMkLst>
        </pc:picChg>
      </pc:sldChg>
      <pc:sldChg chg="addSp delSp modSp new del mod ord">
        <pc:chgData name="Oscar Oswaldo Moya Perez" userId="f6acaf6b54e8e605" providerId="LiveId" clId="{28BF0E80-FD55-4F6A-8E40-CBC359AFC63B}" dt="2024-05-17T00:37:32.373" v="105" actId="47"/>
        <pc:sldMkLst>
          <pc:docMk/>
          <pc:sldMk cId="2434280469" sldId="280"/>
        </pc:sldMkLst>
        <pc:picChg chg="add del mod">
          <ac:chgData name="Oscar Oswaldo Moya Perez" userId="f6acaf6b54e8e605" providerId="LiveId" clId="{28BF0E80-FD55-4F6A-8E40-CBC359AFC63B}" dt="2024-05-17T00:36:48.384" v="102" actId="478"/>
          <ac:picMkLst>
            <pc:docMk/>
            <pc:sldMk cId="2434280469" sldId="280"/>
            <ac:picMk id="3" creationId="{22DED52A-4692-7D7F-5173-D2812D445286}"/>
          </ac:picMkLst>
        </pc:picChg>
      </pc:sldChg>
      <pc:sldChg chg="delSp add del mod">
        <pc:chgData name="Oscar Oswaldo Moya Perez" userId="f6acaf6b54e8e605" providerId="LiveId" clId="{28BF0E80-FD55-4F6A-8E40-CBC359AFC63B}" dt="2024-05-17T00:37:46.696" v="108" actId="47"/>
        <pc:sldMkLst>
          <pc:docMk/>
          <pc:sldMk cId="2730583489" sldId="281"/>
        </pc:sldMkLst>
        <pc:picChg chg="del">
          <ac:chgData name="Oscar Oswaldo Moya Perez" userId="f6acaf6b54e8e605" providerId="LiveId" clId="{28BF0E80-FD55-4F6A-8E40-CBC359AFC63B}" dt="2024-05-17T00:37:45.937" v="107" actId="478"/>
          <ac:picMkLst>
            <pc:docMk/>
            <pc:sldMk cId="2730583489" sldId="281"/>
            <ac:picMk id="3" creationId="{22DED52A-4692-7D7F-5173-D2812D445286}"/>
          </ac:picMkLst>
        </pc:picChg>
      </pc:sldChg>
      <pc:sldChg chg="addSp delSp modSp add mod modTransition">
        <pc:chgData name="Oscar Oswaldo Moya Perez" userId="f6acaf6b54e8e605" providerId="LiveId" clId="{28BF0E80-FD55-4F6A-8E40-CBC359AFC63B}" dt="2024-05-17T21:11:41.683" v="1156" actId="2085"/>
        <pc:sldMkLst>
          <pc:docMk/>
          <pc:sldMk cId="2860736273" sldId="282"/>
        </pc:sldMkLst>
        <pc:picChg chg="add del mod">
          <ac:chgData name="Oscar Oswaldo Moya Perez" userId="f6acaf6b54e8e605" providerId="LiveId" clId="{28BF0E80-FD55-4F6A-8E40-CBC359AFC63B}" dt="2024-05-17T00:45:06.643" v="112" actId="478"/>
          <ac:picMkLst>
            <pc:docMk/>
            <pc:sldMk cId="2860736273" sldId="282"/>
            <ac:picMk id="3" creationId="{D598CA6C-992F-A255-2C82-34D0B5766E06}"/>
          </ac:picMkLst>
        </pc:picChg>
        <pc:picChg chg="add del mod">
          <ac:chgData name="Oscar Oswaldo Moya Perez" userId="f6acaf6b54e8e605" providerId="LiveId" clId="{28BF0E80-FD55-4F6A-8E40-CBC359AFC63B}" dt="2024-05-17T00:56:42.742" v="130" actId="478"/>
          <ac:picMkLst>
            <pc:docMk/>
            <pc:sldMk cId="2860736273" sldId="282"/>
            <ac:picMk id="5" creationId="{02EB3F82-F70E-5021-EA69-3F11FCAD965A}"/>
          </ac:picMkLst>
        </pc:picChg>
        <pc:picChg chg="add del mod">
          <ac:chgData name="Oscar Oswaldo Moya Perez" userId="f6acaf6b54e8e605" providerId="LiveId" clId="{28BF0E80-FD55-4F6A-8E40-CBC359AFC63B}" dt="2024-05-17T00:57:58.240" v="134" actId="478"/>
          <ac:picMkLst>
            <pc:docMk/>
            <pc:sldMk cId="2860736273" sldId="282"/>
            <ac:picMk id="7" creationId="{4A79531D-7E84-909B-BFD2-880436A9586C}"/>
          </ac:picMkLst>
        </pc:picChg>
        <pc:picChg chg="add del mod">
          <ac:chgData name="Oscar Oswaldo Moya Perez" userId="f6acaf6b54e8e605" providerId="LiveId" clId="{28BF0E80-FD55-4F6A-8E40-CBC359AFC63B}" dt="2024-05-17T01:18:52.208" v="202" actId="478"/>
          <ac:picMkLst>
            <pc:docMk/>
            <pc:sldMk cId="2860736273" sldId="282"/>
            <ac:picMk id="9" creationId="{FB5525A4-156C-E62A-4B82-6E26448A1161}"/>
          </ac:picMkLst>
        </pc:picChg>
        <pc:picChg chg="add mod modCrop">
          <ac:chgData name="Oscar Oswaldo Moya Perez" userId="f6acaf6b54e8e605" providerId="LiveId" clId="{28BF0E80-FD55-4F6A-8E40-CBC359AFC63B}" dt="2024-05-17T20:35:08.127" v="988" actId="732"/>
          <ac:picMkLst>
            <pc:docMk/>
            <pc:sldMk cId="2860736273" sldId="282"/>
            <ac:picMk id="11" creationId="{C7369491-5273-6DF6-0DE5-D10ADFB8F7B5}"/>
          </ac:picMkLst>
        </pc:picChg>
        <pc:picChg chg="mod">
          <ac:chgData name="Oscar Oswaldo Moya Perez" userId="f6acaf6b54e8e605" providerId="LiveId" clId="{28BF0E80-FD55-4F6A-8E40-CBC359AFC63B}" dt="2024-05-17T21:11:41.683" v="1156" actId="2085"/>
          <ac:picMkLst>
            <pc:docMk/>
            <pc:sldMk cId="2860736273" sldId="282"/>
            <ac:picMk id="1026" creationId="{93C80C44-1DBE-5A1C-40D0-429C4F266F58}"/>
          </ac:picMkLst>
        </pc:picChg>
      </pc:sldChg>
      <pc:sldChg chg="add del">
        <pc:chgData name="Oscar Oswaldo Moya Perez" userId="f6acaf6b54e8e605" providerId="LiveId" clId="{28BF0E80-FD55-4F6A-8E40-CBC359AFC63B}" dt="2024-05-17T01:35:19.195" v="292" actId="47"/>
        <pc:sldMkLst>
          <pc:docMk/>
          <pc:sldMk cId="1576095972" sldId="283"/>
        </pc:sldMkLst>
      </pc:sldChg>
      <pc:sldChg chg="add replId modTransition">
        <pc:chgData name="Oscar Oswaldo Moya Perez" userId="f6acaf6b54e8e605" providerId="LiveId" clId="{28BF0E80-FD55-4F6A-8E40-CBC359AFC63B}" dt="2024-05-17T21:37:56.816" v="1268"/>
        <pc:sldMkLst>
          <pc:docMk/>
          <pc:sldMk cId="1088954916" sldId="284"/>
        </pc:sldMkLst>
      </pc:sldChg>
      <pc:sldChg chg="add replId modTransition">
        <pc:chgData name="Oscar Oswaldo Moya Perez" userId="f6acaf6b54e8e605" providerId="LiveId" clId="{28BF0E80-FD55-4F6A-8E40-CBC359AFC63B}" dt="2024-05-17T01:45:33.989" v="313"/>
        <pc:sldMkLst>
          <pc:docMk/>
          <pc:sldMk cId="3061541963" sldId="285"/>
        </pc:sldMkLst>
      </pc:sldChg>
      <pc:sldChg chg="addSp delSp modSp new del mod">
        <pc:chgData name="Oscar Oswaldo Moya Perez" userId="f6acaf6b54e8e605" providerId="LiveId" clId="{28BF0E80-FD55-4F6A-8E40-CBC359AFC63B}" dt="2024-05-17T02:00:53.285" v="343" actId="47"/>
        <pc:sldMkLst>
          <pc:docMk/>
          <pc:sldMk cId="1820183636" sldId="286"/>
        </pc:sldMkLst>
        <pc:graphicFrameChg chg="add del mod">
          <ac:chgData name="Oscar Oswaldo Moya Perez" userId="f6acaf6b54e8e605" providerId="LiveId" clId="{28BF0E80-FD55-4F6A-8E40-CBC359AFC63B}" dt="2024-05-17T01:59:28.033" v="336" actId="478"/>
          <ac:graphicFrameMkLst>
            <pc:docMk/>
            <pc:sldMk cId="1820183636" sldId="286"/>
            <ac:graphicFrameMk id="2" creationId="{D1D64191-B8CD-EF9F-8ED5-81178B7330EA}"/>
          </ac:graphicFrameMkLst>
        </pc:graphicFrameChg>
        <pc:graphicFrameChg chg="add del mod">
          <ac:chgData name="Oscar Oswaldo Moya Perez" userId="f6acaf6b54e8e605" providerId="LiveId" clId="{28BF0E80-FD55-4F6A-8E40-CBC359AFC63B}" dt="2024-05-17T02:00:20.233" v="339" actId="478"/>
          <ac:graphicFrameMkLst>
            <pc:docMk/>
            <pc:sldMk cId="1820183636" sldId="286"/>
            <ac:graphicFrameMk id="3" creationId="{6190C2E5-97E0-E264-41FB-49AD775E167A}"/>
          </ac:graphicFrameMkLst>
        </pc:graphicFrameChg>
        <pc:graphicFrameChg chg="add mod">
          <ac:chgData name="Oscar Oswaldo Moya Perez" userId="f6acaf6b54e8e605" providerId="LiveId" clId="{28BF0E80-FD55-4F6A-8E40-CBC359AFC63B}" dt="2024-05-17T02:00:25.529" v="341" actId="1076"/>
          <ac:graphicFrameMkLst>
            <pc:docMk/>
            <pc:sldMk cId="1820183636" sldId="286"/>
            <ac:graphicFrameMk id="4" creationId="{B7012FA1-87B7-0A4C-381A-8D4545815D98}"/>
          </ac:graphicFrameMkLst>
        </pc:graphicFrameChg>
      </pc:sldChg>
      <pc:sldChg chg="addSp delSp modSp new mod modTransition">
        <pc:chgData name="Oscar Oswaldo Moya Perez" userId="f6acaf6b54e8e605" providerId="LiveId" clId="{28BF0E80-FD55-4F6A-8E40-CBC359AFC63B}" dt="2024-05-17T21:09:21.170" v="1145" actId="208"/>
        <pc:sldMkLst>
          <pc:docMk/>
          <pc:sldMk cId="1016278674" sldId="287"/>
        </pc:sldMkLst>
        <pc:spChg chg="mod">
          <ac:chgData name="Oscar Oswaldo Moya Perez" userId="f6acaf6b54e8e605" providerId="LiveId" clId="{28BF0E80-FD55-4F6A-8E40-CBC359AFC63B}" dt="2024-05-17T21:09:21.170" v="1145" actId="208"/>
          <ac:spMkLst>
            <pc:docMk/>
            <pc:sldMk cId="1016278674" sldId="287"/>
            <ac:spMk id="2" creationId="{0A147C49-FCC8-C120-A12E-000FFFB08FB7}"/>
          </ac:spMkLst>
        </pc:spChg>
        <pc:spChg chg="del">
          <ac:chgData name="Oscar Oswaldo Moya Perez" userId="f6acaf6b54e8e605" providerId="LiveId" clId="{28BF0E80-FD55-4F6A-8E40-CBC359AFC63B}" dt="2024-05-17T02:01:06.690" v="353" actId="478"/>
          <ac:spMkLst>
            <pc:docMk/>
            <pc:sldMk cId="1016278674" sldId="287"/>
            <ac:spMk id="3" creationId="{B3826477-E147-B9D7-5A19-FDF97171A66F}"/>
          </ac:spMkLst>
        </pc:spChg>
        <pc:graphicFrameChg chg="add mod modGraphic">
          <ac:chgData name="Oscar Oswaldo Moya Perez" userId="f6acaf6b54e8e605" providerId="LiveId" clId="{28BF0E80-FD55-4F6A-8E40-CBC359AFC63B}" dt="2024-05-17T02:36:04.907" v="480" actId="403"/>
          <ac:graphicFrameMkLst>
            <pc:docMk/>
            <pc:sldMk cId="1016278674" sldId="287"/>
            <ac:graphicFrameMk id="4" creationId="{05195F41-AD25-39CA-30A8-3C1EDB5DE3D8}"/>
          </ac:graphicFrameMkLst>
        </pc:graphicFrameChg>
        <pc:graphicFrameChg chg="add del mod">
          <ac:chgData name="Oscar Oswaldo Moya Perez" userId="f6acaf6b54e8e605" providerId="LiveId" clId="{28BF0E80-FD55-4F6A-8E40-CBC359AFC63B}" dt="2024-05-17T02:05:37.836" v="358" actId="478"/>
          <ac:graphicFrameMkLst>
            <pc:docMk/>
            <pc:sldMk cId="1016278674" sldId="287"/>
            <ac:graphicFrameMk id="5" creationId="{90B08E00-E176-C8B2-ED68-5B36CD8928FC}"/>
          </ac:graphicFrameMkLst>
        </pc:graphicFrameChg>
        <pc:graphicFrameChg chg="add mod modGraphic">
          <ac:chgData name="Oscar Oswaldo Moya Perez" userId="f6acaf6b54e8e605" providerId="LiveId" clId="{28BF0E80-FD55-4F6A-8E40-CBC359AFC63B}" dt="2024-05-17T02:36:13.742" v="483" actId="14100"/>
          <ac:graphicFrameMkLst>
            <pc:docMk/>
            <pc:sldMk cId="1016278674" sldId="287"/>
            <ac:graphicFrameMk id="6" creationId="{AB84B1F0-E91C-9599-148D-0752BC1D4433}"/>
          </ac:graphicFrameMkLst>
        </pc:graphicFrameChg>
        <pc:graphicFrameChg chg="add mod modGraphic">
          <ac:chgData name="Oscar Oswaldo Moya Perez" userId="f6acaf6b54e8e605" providerId="LiveId" clId="{28BF0E80-FD55-4F6A-8E40-CBC359AFC63B}" dt="2024-05-17T02:36:16.908" v="484" actId="14100"/>
          <ac:graphicFrameMkLst>
            <pc:docMk/>
            <pc:sldMk cId="1016278674" sldId="287"/>
            <ac:graphicFrameMk id="7" creationId="{8FD4221C-F5AD-F26F-D147-E9030E210C25}"/>
          </ac:graphicFrameMkLst>
        </pc:graphicFrameChg>
        <pc:picChg chg="add mod ord modCrop">
          <ac:chgData name="Oscar Oswaldo Moya Perez" userId="f6acaf6b54e8e605" providerId="LiveId" clId="{28BF0E80-FD55-4F6A-8E40-CBC359AFC63B}" dt="2024-05-17T02:37:16.200" v="486" actId="1076"/>
          <ac:picMkLst>
            <pc:docMk/>
            <pc:sldMk cId="1016278674" sldId="287"/>
            <ac:picMk id="9" creationId="{A6AEFCE7-0A31-E74E-CD70-8FD0C60ADD4F}"/>
          </ac:picMkLst>
        </pc:picChg>
      </pc:sldChg>
      <pc:sldChg chg="addSp delSp modSp new mod ord modTransition">
        <pc:chgData name="Oscar Oswaldo Moya Perez" userId="f6acaf6b54e8e605" providerId="LiveId" clId="{28BF0E80-FD55-4F6A-8E40-CBC359AFC63B}" dt="2024-05-17T03:04:09.099" v="577"/>
        <pc:sldMkLst>
          <pc:docMk/>
          <pc:sldMk cId="3860485052" sldId="288"/>
        </pc:sldMkLst>
        <pc:picChg chg="add del mod">
          <ac:chgData name="Oscar Oswaldo Moya Perez" userId="f6acaf6b54e8e605" providerId="LiveId" clId="{28BF0E80-FD55-4F6A-8E40-CBC359AFC63B}" dt="2024-05-17T02:13:47.518" v="384" actId="478"/>
          <ac:picMkLst>
            <pc:docMk/>
            <pc:sldMk cId="3860485052" sldId="288"/>
            <ac:picMk id="3" creationId="{57703612-D66F-EF32-3A2D-D917D11F5703}"/>
          </ac:picMkLst>
        </pc:picChg>
        <pc:picChg chg="add del mod">
          <ac:chgData name="Oscar Oswaldo Moya Perez" userId="f6acaf6b54e8e605" providerId="LiveId" clId="{28BF0E80-FD55-4F6A-8E40-CBC359AFC63B}" dt="2024-05-17T02:13:46.750" v="383" actId="478"/>
          <ac:picMkLst>
            <pc:docMk/>
            <pc:sldMk cId="3860485052" sldId="288"/>
            <ac:picMk id="5" creationId="{67926131-E202-596A-2D24-08ACB34DF399}"/>
          </ac:picMkLst>
        </pc:picChg>
        <pc:picChg chg="add mod modCrop">
          <ac:chgData name="Oscar Oswaldo Moya Perez" userId="f6acaf6b54e8e605" providerId="LiveId" clId="{28BF0E80-FD55-4F6A-8E40-CBC359AFC63B}" dt="2024-05-17T02:19:49.580" v="406" actId="1076"/>
          <ac:picMkLst>
            <pc:docMk/>
            <pc:sldMk cId="3860485052" sldId="288"/>
            <ac:picMk id="7" creationId="{03566115-CEB3-6D5B-3744-C5CE52ED3D98}"/>
          </ac:picMkLst>
        </pc:picChg>
        <pc:picChg chg="add mod modCrop">
          <ac:chgData name="Oscar Oswaldo Moya Perez" userId="f6acaf6b54e8e605" providerId="LiveId" clId="{28BF0E80-FD55-4F6A-8E40-CBC359AFC63B}" dt="2024-05-17T02:20:01.741" v="409" actId="732"/>
          <ac:picMkLst>
            <pc:docMk/>
            <pc:sldMk cId="3860485052" sldId="288"/>
            <ac:picMk id="9" creationId="{69F673DD-9070-4705-48C5-AB3DE78F2919}"/>
          </ac:picMkLst>
        </pc:picChg>
      </pc:sldChg>
      <pc:sldChg chg="addSp delSp modSp new mod modTransition setBg">
        <pc:chgData name="Oscar Oswaldo Moya Perez" userId="f6acaf6b54e8e605" providerId="LiveId" clId="{28BF0E80-FD55-4F6A-8E40-CBC359AFC63B}" dt="2024-05-18T00:38:32.285" v="1478" actId="20577"/>
        <pc:sldMkLst>
          <pc:docMk/>
          <pc:sldMk cId="1685557591" sldId="289"/>
        </pc:sldMkLst>
        <pc:spChg chg="add mod">
          <ac:chgData name="Oscar Oswaldo Moya Perez" userId="f6acaf6b54e8e605" providerId="LiveId" clId="{28BF0E80-FD55-4F6A-8E40-CBC359AFC63B}" dt="2024-05-18T00:38:32.285" v="1478" actId="20577"/>
          <ac:spMkLst>
            <pc:docMk/>
            <pc:sldMk cId="1685557591" sldId="289"/>
            <ac:spMk id="2" creationId="{00E624A2-3B7B-89EA-060A-3515F910F1FD}"/>
          </ac:spMkLst>
        </pc:spChg>
        <pc:spChg chg="add del mod">
          <ac:chgData name="Oscar Oswaldo Moya Perez" userId="f6acaf6b54e8e605" providerId="LiveId" clId="{28BF0E80-FD55-4F6A-8E40-CBC359AFC63B}" dt="2024-05-18T00:38:28.141" v="1471" actId="478"/>
          <ac:spMkLst>
            <pc:docMk/>
            <pc:sldMk cId="1685557591" sldId="289"/>
            <ac:spMk id="6" creationId="{7F81462E-403D-6BCF-73BA-BC8E9574F7DB}"/>
          </ac:spMkLst>
        </pc:spChg>
        <pc:spChg chg="add del mod">
          <ac:chgData name="Oscar Oswaldo Moya Perez" userId="f6acaf6b54e8e605" providerId="LiveId" clId="{28BF0E80-FD55-4F6A-8E40-CBC359AFC63B}" dt="2024-05-17T04:26:59.722" v="597" actId="478"/>
          <ac:spMkLst>
            <pc:docMk/>
            <pc:sldMk cId="1685557591" sldId="289"/>
            <ac:spMk id="7" creationId="{441766FD-788E-6CBD-B94C-0AA9EBD804E8}"/>
          </ac:spMkLst>
        </pc:spChg>
        <pc:graphicFrameChg chg="add mod modGraphic">
          <ac:chgData name="Oscar Oswaldo Moya Perez" userId="f6acaf6b54e8e605" providerId="LiveId" clId="{28BF0E80-FD55-4F6A-8E40-CBC359AFC63B}" dt="2024-05-17T02:28:12.233" v="415" actId="14100"/>
          <ac:graphicFrameMkLst>
            <pc:docMk/>
            <pc:sldMk cId="1685557591" sldId="289"/>
            <ac:graphicFrameMk id="2" creationId="{506A1C8B-B6BF-B2E4-388E-769363BCB188}"/>
          </ac:graphicFrameMkLst>
        </pc:graphicFrameChg>
        <pc:graphicFrameChg chg="add del mod">
          <ac:chgData name="Oscar Oswaldo Moya Perez" userId="f6acaf6b54e8e605" providerId="LiveId" clId="{28BF0E80-FD55-4F6A-8E40-CBC359AFC63B}" dt="2024-05-17T19:58:00.223" v="694" actId="478"/>
          <ac:graphicFrameMkLst>
            <pc:docMk/>
            <pc:sldMk cId="1685557591" sldId="289"/>
            <ac:graphicFrameMk id="2" creationId="{810BC30A-018D-9277-DA98-6F820329C61D}"/>
          </ac:graphicFrameMkLst>
        </pc:graphicFrameChg>
        <pc:graphicFrameChg chg="add del mod modGraphic">
          <ac:chgData name="Oscar Oswaldo Moya Perez" userId="f6acaf6b54e8e605" providerId="LiveId" clId="{28BF0E80-FD55-4F6A-8E40-CBC359AFC63B}" dt="2024-05-17T04:31:38.709" v="614" actId="478"/>
          <ac:graphicFrameMkLst>
            <pc:docMk/>
            <pc:sldMk cId="1685557591" sldId="289"/>
            <ac:graphicFrameMk id="2" creationId="{AB27ABFC-B05A-FD00-82CA-33384B5B5078}"/>
          </ac:graphicFrameMkLst>
        </pc:graphicFrameChg>
        <pc:graphicFrameChg chg="add del mod modGraphic">
          <ac:chgData name="Oscar Oswaldo Moya Perez" userId="f6acaf6b54e8e605" providerId="LiveId" clId="{28BF0E80-FD55-4F6A-8E40-CBC359AFC63B}" dt="2024-05-17T19:58:24.475" v="699" actId="478"/>
          <ac:graphicFrameMkLst>
            <pc:docMk/>
            <pc:sldMk cId="1685557591" sldId="289"/>
            <ac:graphicFrameMk id="3" creationId="{089B2AE3-6AFF-824E-0BD9-892C1BECE430}"/>
          </ac:graphicFrameMkLst>
        </pc:graphicFrameChg>
        <pc:graphicFrameChg chg="add mod">
          <ac:chgData name="Oscar Oswaldo Moya Perez" userId="f6acaf6b54e8e605" providerId="LiveId" clId="{28BF0E80-FD55-4F6A-8E40-CBC359AFC63B}" dt="2024-05-17T04:28:15.974" v="608"/>
          <ac:graphicFrameMkLst>
            <pc:docMk/>
            <pc:sldMk cId="1685557591" sldId="289"/>
            <ac:graphicFrameMk id="3" creationId="{CE23D503-6F51-E0AC-2F66-A4319B2DD17E}"/>
          </ac:graphicFrameMkLst>
        </pc:graphicFrameChg>
        <pc:graphicFrameChg chg="add del mod">
          <ac:chgData name="Oscar Oswaldo Moya Perez" userId="f6acaf6b54e8e605" providerId="LiveId" clId="{28BF0E80-FD55-4F6A-8E40-CBC359AFC63B}" dt="2024-05-17T02:30:38.512" v="418" actId="478"/>
          <ac:graphicFrameMkLst>
            <pc:docMk/>
            <pc:sldMk cId="1685557591" sldId="289"/>
            <ac:graphicFrameMk id="3" creationId="{EBB98ABC-CDE6-185E-C861-B64983EEFB8B}"/>
          </ac:graphicFrameMkLst>
        </pc:graphicFrameChg>
        <pc:graphicFrameChg chg="add del mod modGraphic">
          <ac:chgData name="Oscar Oswaldo Moya Perez" userId="f6acaf6b54e8e605" providerId="LiveId" clId="{28BF0E80-FD55-4F6A-8E40-CBC359AFC63B}" dt="2024-05-17T20:04:38.385" v="778" actId="478"/>
          <ac:graphicFrameMkLst>
            <pc:docMk/>
            <pc:sldMk cId="1685557591" sldId="289"/>
            <ac:graphicFrameMk id="4" creationId="{DD60A02C-75E0-B167-B9DE-C7D0C727067E}"/>
          </ac:graphicFrameMkLst>
        </pc:graphicFrameChg>
        <pc:graphicFrameChg chg="add del mod">
          <ac:chgData name="Oscar Oswaldo Moya Perez" userId="f6acaf6b54e8e605" providerId="LiveId" clId="{28BF0E80-FD55-4F6A-8E40-CBC359AFC63B}" dt="2024-05-17T02:31:01.178" v="421" actId="478"/>
          <ac:graphicFrameMkLst>
            <pc:docMk/>
            <pc:sldMk cId="1685557591" sldId="289"/>
            <ac:graphicFrameMk id="4" creationId="{ECD6AD34-AF24-F6F1-A1FB-E01C9CB467D3}"/>
          </ac:graphicFrameMkLst>
        </pc:graphicFrameChg>
        <pc:graphicFrameChg chg="add del mod modGraphic">
          <ac:chgData name="Oscar Oswaldo Moya Perez" userId="f6acaf6b54e8e605" providerId="LiveId" clId="{28BF0E80-FD55-4F6A-8E40-CBC359AFC63B}" dt="2024-05-17T20:02:48.291" v="747" actId="478"/>
          <ac:graphicFrameMkLst>
            <pc:docMk/>
            <pc:sldMk cId="1685557591" sldId="289"/>
            <ac:graphicFrameMk id="5" creationId="{ACBDB0EB-A0F2-F7DD-59D8-BCD660657401}"/>
          </ac:graphicFrameMkLst>
        </pc:graphicFrameChg>
        <pc:graphicFrameChg chg="add del mod ord modGraphic">
          <ac:chgData name="Oscar Oswaldo Moya Perez" userId="f6acaf6b54e8e605" providerId="LiveId" clId="{28BF0E80-FD55-4F6A-8E40-CBC359AFC63B}" dt="2024-05-17T20:08:36.986" v="797" actId="122"/>
          <ac:graphicFrameMkLst>
            <pc:docMk/>
            <pc:sldMk cId="1685557591" sldId="289"/>
            <ac:graphicFrameMk id="7" creationId="{86485B2F-975C-4202-DB57-281F9CD8335E}"/>
          </ac:graphicFrameMkLst>
        </pc:graphicFrameChg>
        <pc:graphicFrameChg chg="add mod ord modGraphic">
          <ac:chgData name="Oscar Oswaldo Moya Perez" userId="f6acaf6b54e8e605" providerId="LiveId" clId="{28BF0E80-FD55-4F6A-8E40-CBC359AFC63B}" dt="2024-05-17T20:08:43.619" v="799" actId="122"/>
          <ac:graphicFrameMkLst>
            <pc:docMk/>
            <pc:sldMk cId="1685557591" sldId="289"/>
            <ac:graphicFrameMk id="8" creationId="{0BBE06C6-EB4B-2B10-B8C6-1D3ABA48F2F0}"/>
          </ac:graphicFrameMkLst>
        </pc:graphicFrameChg>
        <pc:graphicFrameChg chg="add del mod modGraphic">
          <ac:chgData name="Oscar Oswaldo Moya Perez" userId="f6acaf6b54e8e605" providerId="LiveId" clId="{28BF0E80-FD55-4F6A-8E40-CBC359AFC63B}" dt="2024-05-17T04:27:02.316" v="598" actId="478"/>
          <ac:graphicFrameMkLst>
            <pc:docMk/>
            <pc:sldMk cId="1685557591" sldId="289"/>
            <ac:graphicFrameMk id="8" creationId="{4909F335-7740-A858-A3D2-BFB0DFA64EC4}"/>
          </ac:graphicFrameMkLst>
        </pc:graphicFrameChg>
        <pc:picChg chg="add mod ord modCrop">
          <ac:chgData name="Oscar Oswaldo Moya Perez" userId="f6acaf6b54e8e605" providerId="LiveId" clId="{28BF0E80-FD55-4F6A-8E40-CBC359AFC63B}" dt="2024-05-17T21:14:34.470" v="1180" actId="1038"/>
          <ac:picMkLst>
            <pc:docMk/>
            <pc:sldMk cId="1685557591" sldId="289"/>
            <ac:picMk id="10" creationId="{18E87D02-A362-7D6E-8762-905826E84A80}"/>
          </ac:picMkLst>
        </pc:picChg>
        <pc:picChg chg="add mod">
          <ac:chgData name="Oscar Oswaldo Moya Perez" userId="f6acaf6b54e8e605" providerId="LiveId" clId="{28BF0E80-FD55-4F6A-8E40-CBC359AFC63B}" dt="2024-05-17T21:12:57.729" v="1162" actId="1582"/>
          <ac:picMkLst>
            <pc:docMk/>
            <pc:sldMk cId="1685557591" sldId="289"/>
            <ac:picMk id="12" creationId="{93483387-5E3A-F972-3C16-51E864C42ACC}"/>
          </ac:picMkLst>
        </pc:picChg>
      </pc:sldChg>
      <pc:sldChg chg="new del">
        <pc:chgData name="Oscar Oswaldo Moya Perez" userId="f6acaf6b54e8e605" providerId="LiveId" clId="{28BF0E80-FD55-4F6A-8E40-CBC359AFC63B}" dt="2024-05-17T02:28:03.799" v="412" actId="47"/>
        <pc:sldMkLst>
          <pc:docMk/>
          <pc:sldMk cId="2815216198" sldId="290"/>
        </pc:sldMkLst>
      </pc:sldChg>
      <pc:sldChg chg="addSp delSp modSp add mod delAnim modAnim">
        <pc:chgData name="Oscar Oswaldo Moya Perez" userId="f6acaf6b54e8e605" providerId="LiveId" clId="{28BF0E80-FD55-4F6A-8E40-CBC359AFC63B}" dt="2024-05-18T00:38:19.749" v="1470" actId="20577"/>
        <pc:sldMkLst>
          <pc:docMk/>
          <pc:sldMk cId="3910727972" sldId="290"/>
        </pc:sldMkLst>
        <pc:spChg chg="del">
          <ac:chgData name="Oscar Oswaldo Moya Perez" userId="f6acaf6b54e8e605" providerId="LiveId" clId="{28BF0E80-FD55-4F6A-8E40-CBC359AFC63B}" dt="2024-05-17T04:35:41.334" v="637" actId="478"/>
          <ac:spMkLst>
            <pc:docMk/>
            <pc:sldMk cId="3910727972" sldId="290"/>
            <ac:spMk id="6" creationId="{7F81462E-403D-6BCF-73BA-BC8E9574F7DB}"/>
          </ac:spMkLst>
        </pc:spChg>
        <pc:spChg chg="mod">
          <ac:chgData name="Oscar Oswaldo Moya Perez" userId="f6acaf6b54e8e605" providerId="LiveId" clId="{28BF0E80-FD55-4F6A-8E40-CBC359AFC63B}" dt="2024-05-18T00:38:19.749" v="1470" actId="20577"/>
          <ac:spMkLst>
            <pc:docMk/>
            <pc:sldMk cId="3910727972" sldId="290"/>
            <ac:spMk id="7" creationId="{441766FD-788E-6CBD-B94C-0AA9EBD804E8}"/>
          </ac:spMkLst>
        </pc:spChg>
        <pc:graphicFrameChg chg="add del mod modGraphic">
          <ac:chgData name="Oscar Oswaldo Moya Perez" userId="f6acaf6b54e8e605" providerId="LiveId" clId="{28BF0E80-FD55-4F6A-8E40-CBC359AFC63B}" dt="2024-05-17T20:07:35.625" v="786" actId="478"/>
          <ac:graphicFrameMkLst>
            <pc:docMk/>
            <pc:sldMk cId="3910727972" sldId="290"/>
            <ac:graphicFrameMk id="2" creationId="{252BA7AB-0FC8-3771-264A-1BCF81C88096}"/>
          </ac:graphicFrameMkLst>
        </pc:graphicFrameChg>
        <pc:graphicFrameChg chg="add del mod modGraphic">
          <ac:chgData name="Oscar Oswaldo Moya Perez" userId="f6acaf6b54e8e605" providerId="LiveId" clId="{28BF0E80-FD55-4F6A-8E40-CBC359AFC63B}" dt="2024-05-17T20:09:27.026" v="802" actId="478"/>
          <ac:graphicFrameMkLst>
            <pc:docMk/>
            <pc:sldMk cId="3910727972" sldId="290"/>
            <ac:graphicFrameMk id="3" creationId="{3E4D40E1-F82C-5857-F696-D1B9B57D53BB}"/>
          </ac:graphicFrameMkLst>
        </pc:graphicFrameChg>
        <pc:graphicFrameChg chg="add mod ord modGraphic">
          <ac:chgData name="Oscar Oswaldo Moya Perez" userId="f6acaf6b54e8e605" providerId="LiveId" clId="{28BF0E80-FD55-4F6A-8E40-CBC359AFC63B}" dt="2024-05-17T20:09:58.097" v="806"/>
          <ac:graphicFrameMkLst>
            <pc:docMk/>
            <pc:sldMk cId="3910727972" sldId="290"/>
            <ac:graphicFrameMk id="4" creationId="{A01717BF-92C8-F793-F932-7B5E60BDB7B7}"/>
          </ac:graphicFrameMkLst>
        </pc:graphicFrameChg>
        <pc:graphicFrameChg chg="add mod modGraphic">
          <ac:chgData name="Oscar Oswaldo Moya Perez" userId="f6acaf6b54e8e605" providerId="LiveId" clId="{28BF0E80-FD55-4F6A-8E40-CBC359AFC63B}" dt="2024-05-17T20:10:00.250" v="807" actId="108"/>
          <ac:graphicFrameMkLst>
            <pc:docMk/>
            <pc:sldMk cId="3910727972" sldId="290"/>
            <ac:graphicFrameMk id="5" creationId="{5A961E73-C893-025B-37C0-1222D92AF8E7}"/>
          </ac:graphicFrameMkLst>
        </pc:graphicFrameChg>
        <pc:graphicFrameChg chg="del">
          <ac:chgData name="Oscar Oswaldo Moya Perez" userId="f6acaf6b54e8e605" providerId="LiveId" clId="{28BF0E80-FD55-4F6A-8E40-CBC359AFC63B}" dt="2024-05-17T04:35:43.695" v="638" actId="478"/>
          <ac:graphicFrameMkLst>
            <pc:docMk/>
            <pc:sldMk cId="3910727972" sldId="290"/>
            <ac:graphicFrameMk id="5" creationId="{ACBDB0EB-A0F2-F7DD-59D8-BCD660657401}"/>
          </ac:graphicFrameMkLst>
        </pc:graphicFrameChg>
        <pc:graphicFrameChg chg="del modGraphic">
          <ac:chgData name="Oscar Oswaldo Moya Perez" userId="f6acaf6b54e8e605" providerId="LiveId" clId="{28BF0E80-FD55-4F6A-8E40-CBC359AFC63B}" dt="2024-05-17T04:36:52.793" v="647" actId="478"/>
          <ac:graphicFrameMkLst>
            <pc:docMk/>
            <pc:sldMk cId="3910727972" sldId="290"/>
            <ac:graphicFrameMk id="8" creationId="{4909F335-7740-A858-A3D2-BFB0DFA64EC4}"/>
          </ac:graphicFrameMkLst>
        </pc:graphicFrameChg>
        <pc:picChg chg="add mod modCrop">
          <ac:chgData name="Oscar Oswaldo Moya Perez" userId="f6acaf6b54e8e605" providerId="LiveId" clId="{28BF0E80-FD55-4F6A-8E40-CBC359AFC63B}" dt="2024-05-17T20:50:09.694" v="1043" actId="1076"/>
          <ac:picMkLst>
            <pc:docMk/>
            <pc:sldMk cId="3910727972" sldId="290"/>
            <ac:picMk id="6" creationId="{65F7B309-5F4F-CD35-1894-CD9E531B21DE}"/>
          </ac:picMkLst>
        </pc:picChg>
        <pc:picChg chg="add del mod">
          <ac:chgData name="Oscar Oswaldo Moya Perez" userId="f6acaf6b54e8e605" providerId="LiveId" clId="{28BF0E80-FD55-4F6A-8E40-CBC359AFC63B}" dt="2024-05-17T20:51:06.091" v="1049" actId="478"/>
          <ac:picMkLst>
            <pc:docMk/>
            <pc:sldMk cId="3910727972" sldId="290"/>
            <ac:picMk id="8" creationId="{A8F7AFA1-C712-D073-5136-5EB099B9AE9D}"/>
          </ac:picMkLst>
        </pc:picChg>
        <pc:picChg chg="add mod ord modCrop">
          <ac:chgData name="Oscar Oswaldo Moya Perez" userId="f6acaf6b54e8e605" providerId="LiveId" clId="{28BF0E80-FD55-4F6A-8E40-CBC359AFC63B}" dt="2024-05-17T20:57:52.751" v="1094" actId="1076"/>
          <ac:picMkLst>
            <pc:docMk/>
            <pc:sldMk cId="3910727972" sldId="290"/>
            <ac:picMk id="10" creationId="{6F727EAB-7353-543A-1F0B-9D3D1B14C23D}"/>
          </ac:picMkLst>
        </pc:picChg>
      </pc:sldChg>
      <pc:sldChg chg="modSp add mod modTransition modAnim">
        <pc:chgData name="Oscar Oswaldo Moya Perez" userId="f6acaf6b54e8e605" providerId="LiveId" clId="{28BF0E80-FD55-4F6A-8E40-CBC359AFC63B}" dt="2024-05-17T21:35:58.007" v="1262"/>
        <pc:sldMkLst>
          <pc:docMk/>
          <pc:sldMk cId="3725049111" sldId="291"/>
        </pc:sldMkLst>
        <pc:picChg chg="mod">
          <ac:chgData name="Oscar Oswaldo Moya Perez" userId="f6acaf6b54e8e605" providerId="LiveId" clId="{28BF0E80-FD55-4F6A-8E40-CBC359AFC63B}" dt="2024-05-17T21:35:58.007" v="1262"/>
          <ac:picMkLst>
            <pc:docMk/>
            <pc:sldMk cId="3725049111" sldId="291"/>
            <ac:picMk id="6" creationId="{2F592520-6A56-1E76-5489-D0974E41C237}"/>
          </ac:picMkLst>
        </pc:picChg>
      </pc:sldChg>
      <pc:sldChg chg="addSp delSp modSp add mod modTransition setBg delAnim">
        <pc:chgData name="Oscar Oswaldo Moya Perez" userId="f6acaf6b54e8e605" providerId="LiveId" clId="{28BF0E80-FD55-4F6A-8E40-CBC359AFC63B}" dt="2024-05-17T23:22:22.414" v="1332"/>
        <pc:sldMkLst>
          <pc:docMk/>
          <pc:sldMk cId="2631691479" sldId="292"/>
        </pc:sldMkLst>
        <pc:spChg chg="add del">
          <ac:chgData name="Oscar Oswaldo Moya Perez" userId="f6acaf6b54e8e605" providerId="LiveId" clId="{28BF0E80-FD55-4F6A-8E40-CBC359AFC63B}" dt="2024-05-17T23:20:03.787" v="1286" actId="26606"/>
          <ac:spMkLst>
            <pc:docMk/>
            <pc:sldMk cId="2631691479" sldId="292"/>
            <ac:spMk id="8" creationId="{80BB07B4-8756-4AE5-A848-6EA4FA2EDC1F}"/>
          </ac:spMkLst>
        </pc:spChg>
        <pc:spChg chg="add del">
          <ac:chgData name="Oscar Oswaldo Moya Perez" userId="f6acaf6b54e8e605" providerId="LiveId" clId="{28BF0E80-FD55-4F6A-8E40-CBC359AFC63B}" dt="2024-05-17T23:20:07.464" v="1290" actId="26606"/>
          <ac:spMkLst>
            <pc:docMk/>
            <pc:sldMk cId="2631691479" sldId="292"/>
            <ac:spMk id="14" creationId="{80BB07B4-8756-4AE5-A848-6EA4FA2EDC1F}"/>
          </ac:spMkLst>
        </pc:spChg>
        <pc:grpChg chg="add del">
          <ac:chgData name="Oscar Oswaldo Moya Perez" userId="f6acaf6b54e8e605" providerId="LiveId" clId="{28BF0E80-FD55-4F6A-8E40-CBC359AFC63B}" dt="2024-05-17T23:20:03.787" v="1286" actId="26606"/>
          <ac:grpSpMkLst>
            <pc:docMk/>
            <pc:sldMk cId="2631691479" sldId="292"/>
            <ac:grpSpMk id="10" creationId="{86986DFA-4110-44F9-862D-8DABE7D6DFB3}"/>
          </ac:grpSpMkLst>
        </pc:grpChg>
        <pc:picChg chg="add del mod">
          <ac:chgData name="Oscar Oswaldo Moya Perez" userId="f6acaf6b54e8e605" providerId="LiveId" clId="{28BF0E80-FD55-4F6A-8E40-CBC359AFC63B}" dt="2024-05-17T23:20:11.035" v="1292" actId="22"/>
          <ac:picMkLst>
            <pc:docMk/>
            <pc:sldMk cId="2631691479" sldId="292"/>
            <ac:picMk id="3" creationId="{9821137B-3F86-0616-6352-F47CAC804743}"/>
          </ac:picMkLst>
        </pc:picChg>
        <pc:picChg chg="del">
          <ac:chgData name="Oscar Oswaldo Moya Perez" userId="f6acaf6b54e8e605" providerId="LiveId" clId="{28BF0E80-FD55-4F6A-8E40-CBC359AFC63B}" dt="2024-05-17T23:19:57.830" v="1283" actId="478"/>
          <ac:picMkLst>
            <pc:docMk/>
            <pc:sldMk cId="2631691479" sldId="292"/>
            <ac:picMk id="6" creationId="{730D2BE6-4B8F-F706-67ED-9C40FDEAEF3D}"/>
          </ac:picMkLst>
        </pc:picChg>
      </pc:sldChg>
      <pc:sldChg chg="delSp new del mod ord modTransition">
        <pc:chgData name="Oscar Oswaldo Moya Perez" userId="f6acaf6b54e8e605" providerId="LiveId" clId="{28BF0E80-FD55-4F6A-8E40-CBC359AFC63B}" dt="2024-05-17T23:17:39.225" v="1281" actId="47"/>
        <pc:sldMkLst>
          <pc:docMk/>
          <pc:sldMk cId="3575751232" sldId="292"/>
        </pc:sldMkLst>
        <pc:spChg chg="del">
          <ac:chgData name="Oscar Oswaldo Moya Perez" userId="f6acaf6b54e8e605" providerId="LiveId" clId="{28BF0E80-FD55-4F6A-8E40-CBC359AFC63B}" dt="2024-05-17T23:17:34.767" v="1279" actId="478"/>
          <ac:spMkLst>
            <pc:docMk/>
            <pc:sldMk cId="3575751232" sldId="292"/>
            <ac:spMk id="2" creationId="{9F5FA40F-A9EA-5808-6CAE-C0E2F0BC05CD}"/>
          </ac:spMkLst>
        </pc:spChg>
        <pc:spChg chg="del">
          <ac:chgData name="Oscar Oswaldo Moya Perez" userId="f6acaf6b54e8e605" providerId="LiveId" clId="{28BF0E80-FD55-4F6A-8E40-CBC359AFC63B}" dt="2024-05-17T23:17:36.438" v="1280" actId="478"/>
          <ac:spMkLst>
            <pc:docMk/>
            <pc:sldMk cId="3575751232" sldId="292"/>
            <ac:spMk id="3" creationId="{636E62C1-EC29-3E46-6BBC-F7BDE79A9692}"/>
          </ac:spMkLst>
        </pc:spChg>
      </pc:sldChg>
      <pc:sldChg chg="add ord modTransition">
        <pc:chgData name="Oscar Oswaldo Moya Perez" userId="f6acaf6b54e8e605" providerId="LiveId" clId="{28BF0E80-FD55-4F6A-8E40-CBC359AFC63B}" dt="2024-05-17T23:54:15.791" v="1336"/>
        <pc:sldMkLst>
          <pc:docMk/>
          <pc:sldMk cId="2658414225" sldId="293"/>
        </pc:sldMkLst>
      </pc:sldChg>
      <pc:sldChg chg="addSp delSp modSp add mod modTransition delAnim">
        <pc:chgData name="Oscar Oswaldo Moya Perez" userId="f6acaf6b54e8e605" providerId="LiveId" clId="{28BF0E80-FD55-4F6A-8E40-CBC359AFC63B}" dt="2024-05-18T00:37:15.710" v="1448" actId="207"/>
        <pc:sldMkLst>
          <pc:docMk/>
          <pc:sldMk cId="1749001954" sldId="294"/>
        </pc:sldMkLst>
        <pc:spChg chg="mod">
          <ac:chgData name="Oscar Oswaldo Moya Perez" userId="f6acaf6b54e8e605" providerId="LiveId" clId="{28BF0E80-FD55-4F6A-8E40-CBC359AFC63B}" dt="2024-05-18T00:30:53.237" v="1348" actId="1076"/>
          <ac:spMkLst>
            <pc:docMk/>
            <pc:sldMk cId="1749001954" sldId="294"/>
            <ac:spMk id="2" creationId="{AFAD88D1-2CFA-0427-1977-2DDE6C6FD84A}"/>
          </ac:spMkLst>
        </pc:spChg>
        <pc:spChg chg="del">
          <ac:chgData name="Oscar Oswaldo Moya Perez" userId="f6acaf6b54e8e605" providerId="LiveId" clId="{28BF0E80-FD55-4F6A-8E40-CBC359AFC63B}" dt="2024-05-18T00:30:00.965" v="1339" actId="478"/>
          <ac:spMkLst>
            <pc:docMk/>
            <pc:sldMk cId="1749001954" sldId="294"/>
            <ac:spMk id="4" creationId="{5834E714-7258-C2F6-58E8-7FD56C7399EA}"/>
          </ac:spMkLst>
        </pc:spChg>
        <pc:spChg chg="del">
          <ac:chgData name="Oscar Oswaldo Moya Perez" userId="f6acaf6b54e8e605" providerId="LiveId" clId="{28BF0E80-FD55-4F6A-8E40-CBC359AFC63B}" dt="2024-05-18T00:29:59.550" v="1338" actId="478"/>
          <ac:spMkLst>
            <pc:docMk/>
            <pc:sldMk cId="1749001954" sldId="294"/>
            <ac:spMk id="6" creationId="{CCA90B1B-06BE-A998-6169-EA6545F05F08}"/>
          </ac:spMkLst>
        </pc:spChg>
        <pc:spChg chg="add del mod">
          <ac:chgData name="Oscar Oswaldo Moya Perez" userId="f6acaf6b54e8e605" providerId="LiveId" clId="{28BF0E80-FD55-4F6A-8E40-CBC359AFC63B}" dt="2024-05-18T00:30:03.629" v="1340" actId="478"/>
          <ac:spMkLst>
            <pc:docMk/>
            <pc:sldMk cId="1749001954" sldId="294"/>
            <ac:spMk id="7" creationId="{A80A21CD-B10E-D82E-1571-C778925D2CDD}"/>
          </ac:spMkLst>
        </pc:spChg>
        <pc:graphicFrameChg chg="add mod modGraphic">
          <ac:chgData name="Oscar Oswaldo Moya Perez" userId="f6acaf6b54e8e605" providerId="LiveId" clId="{28BF0E80-FD55-4F6A-8E40-CBC359AFC63B}" dt="2024-05-18T00:37:15.710" v="1448" actId="207"/>
          <ac:graphicFrameMkLst>
            <pc:docMk/>
            <pc:sldMk cId="1749001954" sldId="294"/>
            <ac:graphicFrameMk id="8" creationId="{27A95807-BEFB-4297-9A69-BD9DBEBC1004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2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8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9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6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9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9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5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9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738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1" r:id="rId6"/>
    <p:sldLayoutId id="2147483756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21137B-3F86-0616-6352-F47CAC80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1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7369491-5273-6DF6-0DE5-D10ADFB8F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b="1586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C80C44-1DBE-5A1C-40D0-429C4F266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23" r="189"/>
          <a:stretch/>
        </p:blipFill>
        <p:spPr bwMode="auto">
          <a:xfrm>
            <a:off x="1978269" y="0"/>
            <a:ext cx="14146823" cy="6858000"/>
          </a:xfrm>
          <a:prstGeom prst="trapezoid">
            <a:avLst>
              <a:gd name="adj" fmla="val 11215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73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C80C44-1DBE-5A1C-40D0-429C4F26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5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2C3AAFC-68BF-595B-A67C-F512BBE3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-3564435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71D7ABF-B915-CA0F-457B-00FE600D5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" t="3266" r="9454" b="8615"/>
          <a:stretch/>
        </p:blipFill>
        <p:spPr>
          <a:xfrm>
            <a:off x="5760765" y="6180"/>
            <a:ext cx="6431235" cy="6845640"/>
          </a:xfrm>
          <a:prstGeom prst="teardrop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06BE043-F6E4-0840-3A9F-016209CC5D0A}"/>
              </a:ext>
            </a:extLst>
          </p:cNvPr>
          <p:cNvSpPr txBox="1"/>
          <p:nvPr/>
        </p:nvSpPr>
        <p:spPr>
          <a:xfrm>
            <a:off x="8308731" y="6180"/>
            <a:ext cx="3883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Hamilton’s results per final position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2576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C80C44-1DBE-5A1C-40D0-429C4F266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8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514C5CC-59E7-386A-21F6-3AD174274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" t="4710" r="1786" b="7510"/>
          <a:stretch/>
        </p:blipFill>
        <p:spPr>
          <a:xfrm>
            <a:off x="643468" y="813650"/>
            <a:ext cx="5373945" cy="523069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743B0D0-E89A-D44E-3BF7-02584179A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1" r="22572" b="1"/>
          <a:stretch/>
        </p:blipFill>
        <p:spPr bwMode="auto">
          <a:xfrm>
            <a:off x="6176432" y="643467"/>
            <a:ext cx="5372100" cy="5571066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5E1F94-88D3-709A-5D9F-F619E61F1827}"/>
              </a:ext>
            </a:extLst>
          </p:cNvPr>
          <p:cNvSpPr txBox="1"/>
          <p:nvPr/>
        </p:nvSpPr>
        <p:spPr>
          <a:xfrm>
            <a:off x="643467" y="274135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Schumacher’s results per final position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7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eco Pérez: ¿qué necesita para ser subcampeón de la Fórmula 1 2022? | GQ">
            <a:extLst>
              <a:ext uri="{FF2B5EF4-FFF2-40B4-BE49-F238E27FC236}">
                <a16:creationId xmlns:a16="http://schemas.microsoft.com/office/drawing/2014/main" id="{93C80C44-1DBE-5A1C-40D0-429C4F26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954916"/>
      </p:ext>
    </p:ext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BC0D4AA-FD39-D417-4AE0-B4ACD7E59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Checo Pérez: ¿qué necesita para ser subcampeón de la Fórmula 1 2022? | GQ">
            <a:extLst>
              <a:ext uri="{FF2B5EF4-FFF2-40B4-BE49-F238E27FC236}">
                <a16:creationId xmlns:a16="http://schemas.microsoft.com/office/drawing/2014/main" id="{93E47673-43CC-4ECB-77D7-6539A2BF8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5"/>
          <a:stretch/>
        </p:blipFill>
        <p:spPr bwMode="auto">
          <a:xfrm>
            <a:off x="2819400" y="0"/>
            <a:ext cx="9372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54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Escala de tiempo&#10;&#10;Descripción generada automáticamente con confianza baja">
            <a:extLst>
              <a:ext uri="{FF2B5EF4-FFF2-40B4-BE49-F238E27FC236}">
                <a16:creationId xmlns:a16="http://schemas.microsoft.com/office/drawing/2014/main" id="{03566115-CEB3-6D5B-3744-C5CE52ED3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"/>
          <a:stretch/>
        </p:blipFill>
        <p:spPr>
          <a:xfrm>
            <a:off x="0" y="0"/>
            <a:ext cx="12192000" cy="3795900"/>
          </a:xfrm>
          <a:prstGeom prst="rect">
            <a:avLst/>
          </a:prstGeom>
        </p:spPr>
      </p:pic>
      <p:pic>
        <p:nvPicPr>
          <p:cNvPr id="9" name="Imagen 8" descr="Tabla&#10;&#10;Descripción generada automáticamente con confianza baja">
            <a:extLst>
              <a:ext uri="{FF2B5EF4-FFF2-40B4-BE49-F238E27FC236}">
                <a16:creationId xmlns:a16="http://schemas.microsoft.com/office/drawing/2014/main" id="{69F673DD-9070-4705-48C5-AB3DE78F29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2" b="3925"/>
          <a:stretch/>
        </p:blipFill>
        <p:spPr>
          <a:xfrm>
            <a:off x="0" y="3695700"/>
            <a:ext cx="12192000" cy="31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85052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 hombre con lentes y una camisa de color azul&#10;&#10;Descripción generada automáticamente con confianza media">
            <a:extLst>
              <a:ext uri="{FF2B5EF4-FFF2-40B4-BE49-F238E27FC236}">
                <a16:creationId xmlns:a16="http://schemas.microsoft.com/office/drawing/2014/main" id="{A6AEFCE7-0A31-E74E-CD70-8FD0C60AD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b="178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147C49-FCC8-C120-A12E-000FFFB0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95275"/>
            <a:ext cx="2124075" cy="714375"/>
          </a:xfrm>
          <a:solidFill>
            <a:schemeClr val="accent2">
              <a:alpha val="50000"/>
            </a:scheme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s-MX" dirty="0"/>
              <a:t>Models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5195F41-AD25-39CA-30A8-3C1EDB5DE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96794"/>
              </p:ext>
            </p:extLst>
          </p:nvPr>
        </p:nvGraphicFramePr>
        <p:xfrm>
          <a:off x="186055" y="2797175"/>
          <a:ext cx="3648076" cy="12636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6025">
                  <a:extLst>
                    <a:ext uri="{9D8B030D-6E8A-4147-A177-3AD203B41FA5}">
                      <a16:colId xmlns:a16="http://schemas.microsoft.com/office/drawing/2014/main" val="3121837083"/>
                    </a:ext>
                  </a:extLst>
                </a:gridCol>
                <a:gridCol w="1307228">
                  <a:extLst>
                    <a:ext uri="{9D8B030D-6E8A-4147-A177-3AD203B41FA5}">
                      <a16:colId xmlns:a16="http://schemas.microsoft.com/office/drawing/2014/main" val="1936016680"/>
                    </a:ext>
                  </a:extLst>
                </a:gridCol>
                <a:gridCol w="1124823">
                  <a:extLst>
                    <a:ext uri="{9D8B030D-6E8A-4147-A177-3AD203B41FA5}">
                      <a16:colId xmlns:a16="http://schemas.microsoft.com/office/drawing/2014/main" val="2081302304"/>
                    </a:ext>
                  </a:extLst>
                </a:gridCol>
              </a:tblGrid>
              <a:tr h="31591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</a:rPr>
                        <a:t>Model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</a:rPr>
                        <a:t>MSE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R2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2317412"/>
                  </a:ext>
                </a:extLst>
              </a:tr>
              <a:tr h="315912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SVR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u="none" strike="noStrike" dirty="0">
                          <a:effectLst/>
                        </a:rPr>
                        <a:t>4.389642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u="none" strike="noStrike">
                          <a:effectLst/>
                        </a:rPr>
                        <a:t>0.684928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0038084"/>
                  </a:ext>
                </a:extLst>
              </a:tr>
              <a:tr h="315912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DT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u="none" strike="noStrike">
                          <a:effectLst/>
                        </a:rPr>
                        <a:t>21.128154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u="none" strike="noStrike" dirty="0">
                          <a:effectLst/>
                        </a:rPr>
                        <a:t>-0.516499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0730402"/>
                  </a:ext>
                </a:extLst>
              </a:tr>
              <a:tr h="315912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RFR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u="none" strike="noStrike">
                          <a:effectLst/>
                        </a:rPr>
                        <a:t>0.41585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1200" u="none" strike="noStrike" dirty="0">
                          <a:effectLst/>
                        </a:rPr>
                        <a:t>0.970152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6067265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B84B1F0-E91C-9599-148D-0752BC1D4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35638"/>
              </p:ext>
            </p:extLst>
          </p:nvPr>
        </p:nvGraphicFramePr>
        <p:xfrm>
          <a:off x="6415087" y="5448300"/>
          <a:ext cx="3514725" cy="11144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700055423"/>
                    </a:ext>
                  </a:extLst>
                </a:gridCol>
                <a:gridCol w="1058312">
                  <a:extLst>
                    <a:ext uri="{9D8B030D-6E8A-4147-A177-3AD203B41FA5}">
                      <a16:colId xmlns:a16="http://schemas.microsoft.com/office/drawing/2014/main" val="4066030513"/>
                    </a:ext>
                  </a:extLst>
                </a:gridCol>
                <a:gridCol w="1284838">
                  <a:extLst>
                    <a:ext uri="{9D8B030D-6E8A-4147-A177-3AD203B41FA5}">
                      <a16:colId xmlns:a16="http://schemas.microsoft.com/office/drawing/2014/main" val="1705407103"/>
                    </a:ext>
                  </a:extLst>
                </a:gridCol>
              </a:tblGrid>
              <a:tr h="43231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</a:rPr>
                        <a:t>Model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</a:rPr>
                        <a:t>MSE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R2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0387401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RFR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0.41585023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0.97015185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3038171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RFC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0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1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7922033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FD4221C-F5AD-F26F-D147-E9030E210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14647"/>
              </p:ext>
            </p:extLst>
          </p:nvPr>
        </p:nvGraphicFramePr>
        <p:xfrm>
          <a:off x="8929370" y="1809749"/>
          <a:ext cx="2940050" cy="12636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1876182481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536876106"/>
                    </a:ext>
                  </a:extLst>
                </a:gridCol>
              </a:tblGrid>
              <a:tr h="31591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</a:rPr>
                        <a:t>Model</a:t>
                      </a:r>
                      <a:endParaRPr lang="es-MX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</a:rPr>
                        <a:t>Accuracy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1709820"/>
                  </a:ext>
                </a:extLst>
              </a:tr>
              <a:tr h="315912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>
                          <a:effectLst/>
                        </a:rPr>
                        <a:t>SVC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>
                          <a:effectLst/>
                        </a:rPr>
                        <a:t>0.6657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6977898"/>
                  </a:ext>
                </a:extLst>
              </a:tr>
              <a:tr h="315912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>
                          <a:effectLst/>
                        </a:rPr>
                        <a:t>RFC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>
                          <a:effectLst/>
                        </a:rPr>
                        <a:t>1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4356821"/>
                  </a:ext>
                </a:extLst>
              </a:tr>
              <a:tr h="315912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>
                          <a:effectLst/>
                        </a:rPr>
                        <a:t>KNN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</a:rPr>
                        <a:t>1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2337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27867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Una persona con playera verde junto a una motocicleta&#10;&#10;Descripción generada automáticamente con confianza media">
            <a:extLst>
              <a:ext uri="{FF2B5EF4-FFF2-40B4-BE49-F238E27FC236}">
                <a16:creationId xmlns:a16="http://schemas.microsoft.com/office/drawing/2014/main" id="{18E87D02-A362-7D6E-8762-905826E84A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t="19166" r="1"/>
          <a:stretch/>
        </p:blipFill>
        <p:spPr>
          <a:xfrm>
            <a:off x="7048500" y="657225"/>
            <a:ext cx="5124450" cy="2771775"/>
          </a:xfrm>
          <a:prstGeom prst="ellipse">
            <a:avLst/>
          </a:prstGeom>
          <a:ln w="19050">
            <a:solidFill>
              <a:schemeClr val="accent1"/>
            </a:solidFill>
          </a:ln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6485B2F-975C-4202-DB57-281F9CD83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04772"/>
              </p:ext>
            </p:extLst>
          </p:nvPr>
        </p:nvGraphicFramePr>
        <p:xfrm>
          <a:off x="374363" y="1279510"/>
          <a:ext cx="5428231" cy="290369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79320">
                  <a:extLst>
                    <a:ext uri="{9D8B030D-6E8A-4147-A177-3AD203B41FA5}">
                      <a16:colId xmlns:a16="http://schemas.microsoft.com/office/drawing/2014/main" val="2870349100"/>
                    </a:ext>
                  </a:extLst>
                </a:gridCol>
                <a:gridCol w="1521152">
                  <a:extLst>
                    <a:ext uri="{9D8B030D-6E8A-4147-A177-3AD203B41FA5}">
                      <a16:colId xmlns:a16="http://schemas.microsoft.com/office/drawing/2014/main" val="1518754638"/>
                    </a:ext>
                  </a:extLst>
                </a:gridCol>
                <a:gridCol w="3127759">
                  <a:extLst>
                    <a:ext uri="{9D8B030D-6E8A-4147-A177-3AD203B41FA5}">
                      <a16:colId xmlns:a16="http://schemas.microsoft.com/office/drawing/2014/main" val="897772743"/>
                    </a:ext>
                  </a:extLst>
                </a:gridCol>
              </a:tblGrid>
              <a:tr h="481535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Predicted</a:t>
                      </a:r>
                      <a:r>
                        <a:rPr lang="es-MX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Position</a:t>
                      </a:r>
                      <a:endParaRPr lang="es-MX" sz="105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Driver</a:t>
                      </a:r>
                      <a:endParaRPr lang="es-MX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Grand Prix</a:t>
                      </a:r>
                      <a:endParaRPr lang="es-MX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4210375372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MX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Max Verstappen</a:t>
                      </a:r>
                      <a:endParaRPr lang="es-MX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1766000282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Lewis Hamilton</a:t>
                      </a:r>
                      <a:endParaRPr lang="es-MX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3575513440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Sergio Pérez</a:t>
                      </a:r>
                      <a:endParaRPr lang="es-MX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3447881878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George Russell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3190551571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Carlos Sainz</a:t>
                      </a:r>
                      <a:endParaRPr lang="es-MX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2718086196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Charles Leclerc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759141987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Fernando Alonso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1885303035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Alexander Albon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4073513504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s-MX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Lando</a:t>
                      </a:r>
                      <a:r>
                        <a:rPr lang="es-MX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Norris</a:t>
                      </a:r>
                      <a:endParaRPr lang="es-MX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1925128926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s-MX" sz="13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Guanyu</a:t>
                      </a:r>
                      <a:r>
                        <a:rPr lang="es-MX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Zhou</a:t>
                      </a:r>
                      <a:endParaRPr lang="es-MX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2641685849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BBE06C6-EB4B-2B10-B8C6-1D3ABA48F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115752"/>
              </p:ext>
            </p:extLst>
          </p:nvPr>
        </p:nvGraphicFramePr>
        <p:xfrm>
          <a:off x="6389408" y="3698554"/>
          <a:ext cx="5428231" cy="290369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79320">
                  <a:extLst>
                    <a:ext uri="{9D8B030D-6E8A-4147-A177-3AD203B41FA5}">
                      <a16:colId xmlns:a16="http://schemas.microsoft.com/office/drawing/2014/main" val="2870349100"/>
                    </a:ext>
                  </a:extLst>
                </a:gridCol>
                <a:gridCol w="1521152">
                  <a:extLst>
                    <a:ext uri="{9D8B030D-6E8A-4147-A177-3AD203B41FA5}">
                      <a16:colId xmlns:a16="http://schemas.microsoft.com/office/drawing/2014/main" val="1518754638"/>
                    </a:ext>
                  </a:extLst>
                </a:gridCol>
                <a:gridCol w="3127759">
                  <a:extLst>
                    <a:ext uri="{9D8B030D-6E8A-4147-A177-3AD203B41FA5}">
                      <a16:colId xmlns:a16="http://schemas.microsoft.com/office/drawing/2014/main" val="897772743"/>
                    </a:ext>
                  </a:extLst>
                </a:gridCol>
              </a:tblGrid>
              <a:tr h="481535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Predicted</a:t>
                      </a:r>
                      <a:r>
                        <a:rPr lang="es-MX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Position</a:t>
                      </a:r>
                      <a:endParaRPr lang="es-MX" sz="105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Driver</a:t>
                      </a:r>
                      <a:endParaRPr lang="es-MX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Grand Prix</a:t>
                      </a:r>
                      <a:endParaRPr lang="es-MX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4210375372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Yuki Tsunoda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6000282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Valtteri</a:t>
                      </a:r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3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Bottas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5513440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Lance </a:t>
                      </a:r>
                      <a:r>
                        <a:rPr lang="es-MX" sz="13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Stroll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881878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Oscar </a:t>
                      </a:r>
                      <a:r>
                        <a:rPr lang="es-MX" sz="13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Piastri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0551571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Daniel Ricciardo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8086196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Nico Hülkenberg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9141987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Esteban Ocon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5303035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Pierre Gasly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3513504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Kevin Magnussen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5128926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Logan Sargeant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1685849"/>
                  </a:ext>
                </a:extLst>
              </a:tr>
            </a:tbl>
          </a:graphicData>
        </a:graphic>
      </p:graphicFrame>
      <p:pic>
        <p:nvPicPr>
          <p:cNvPr id="12" name="Imagen 11" descr="Un hombre con una camiseta negra&#10;&#10;Descripción generada automáticamente con confianza media">
            <a:extLst>
              <a:ext uri="{FF2B5EF4-FFF2-40B4-BE49-F238E27FC236}">
                <a16:creationId xmlns:a16="http://schemas.microsoft.com/office/drawing/2014/main" id="{93483387-5E3A-F972-3C16-51E864C42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64" y="4254701"/>
            <a:ext cx="3938827" cy="2476127"/>
          </a:xfrm>
          <a:prstGeom prst="ellipse">
            <a:avLst/>
          </a:prstGeom>
          <a:ln w="19050">
            <a:solidFill>
              <a:schemeClr val="accent5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978248048">
                  <a:custGeom>
                    <a:avLst/>
                    <a:gdLst>
                      <a:gd name="connsiteX0" fmla="*/ 0 w 3938827"/>
                      <a:gd name="connsiteY0" fmla="*/ 1238064 h 2476127"/>
                      <a:gd name="connsiteX1" fmla="*/ 1969414 w 3938827"/>
                      <a:gd name="connsiteY1" fmla="*/ 0 h 2476127"/>
                      <a:gd name="connsiteX2" fmla="*/ 3938828 w 3938827"/>
                      <a:gd name="connsiteY2" fmla="*/ 1238064 h 2476127"/>
                      <a:gd name="connsiteX3" fmla="*/ 1969414 w 3938827"/>
                      <a:gd name="connsiteY3" fmla="*/ 2476128 h 2476127"/>
                      <a:gd name="connsiteX4" fmla="*/ 0 w 3938827"/>
                      <a:gd name="connsiteY4" fmla="*/ 1238064 h 2476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827" h="2476127" fill="none" extrusionOk="0">
                        <a:moveTo>
                          <a:pt x="0" y="1238064"/>
                        </a:moveTo>
                        <a:cubicBezTo>
                          <a:pt x="72805" y="615143"/>
                          <a:pt x="756146" y="-157497"/>
                          <a:pt x="1969414" y="0"/>
                        </a:cubicBezTo>
                        <a:cubicBezTo>
                          <a:pt x="2927381" y="8144"/>
                          <a:pt x="3927046" y="601910"/>
                          <a:pt x="3938828" y="1238064"/>
                        </a:cubicBezTo>
                        <a:cubicBezTo>
                          <a:pt x="3938936" y="1889526"/>
                          <a:pt x="2883499" y="2535535"/>
                          <a:pt x="1969414" y="2476128"/>
                        </a:cubicBezTo>
                        <a:cubicBezTo>
                          <a:pt x="845758" y="2429575"/>
                          <a:pt x="148967" y="1838277"/>
                          <a:pt x="0" y="1238064"/>
                        </a:cubicBezTo>
                        <a:close/>
                      </a:path>
                      <a:path w="3938827" h="2476127" stroke="0" extrusionOk="0">
                        <a:moveTo>
                          <a:pt x="0" y="1238064"/>
                        </a:moveTo>
                        <a:cubicBezTo>
                          <a:pt x="-44329" y="472557"/>
                          <a:pt x="1031007" y="-66568"/>
                          <a:pt x="1969414" y="0"/>
                        </a:cubicBezTo>
                        <a:cubicBezTo>
                          <a:pt x="3135633" y="166504"/>
                          <a:pt x="3778879" y="628874"/>
                          <a:pt x="3938828" y="1238064"/>
                        </a:cubicBezTo>
                        <a:cubicBezTo>
                          <a:pt x="3860345" y="1853722"/>
                          <a:pt x="3160136" y="2437830"/>
                          <a:pt x="1969414" y="2476128"/>
                        </a:cubicBezTo>
                        <a:cubicBezTo>
                          <a:pt x="837100" y="2429605"/>
                          <a:pt x="97333" y="1995582"/>
                          <a:pt x="0" y="12380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E624A2-3B7B-89EA-060A-3515F910F1FD}"/>
              </a:ext>
            </a:extLst>
          </p:cNvPr>
          <p:cNvSpPr txBox="1">
            <a:spLocks/>
          </p:cNvSpPr>
          <p:nvPr/>
        </p:nvSpPr>
        <p:spPr>
          <a:xfrm>
            <a:off x="655999" y="243465"/>
            <a:ext cx="6683014" cy="714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Before</a:t>
            </a:r>
            <a:r>
              <a:rPr lang="es-MX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</a:t>
            </a:r>
            <a:r>
              <a:rPr lang="es-MX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Prediction</a:t>
            </a:r>
            <a:endParaRPr lang="es-MX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5557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4-03-22 09-41-21">
            <a:hlinkClick r:id="" action="ppaction://media"/>
            <a:extLst>
              <a:ext uri="{FF2B5EF4-FFF2-40B4-BE49-F238E27FC236}">
                <a16:creationId xmlns:a16="http://schemas.microsoft.com/office/drawing/2014/main" id="{730D2BE6-4B8F-F706-67ED-9C40FDEAEF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41766FD-788E-6CBD-B94C-0AA9EBD804E8}"/>
              </a:ext>
            </a:extLst>
          </p:cNvPr>
          <p:cNvSpPr txBox="1">
            <a:spLocks/>
          </p:cNvSpPr>
          <p:nvPr/>
        </p:nvSpPr>
        <p:spPr>
          <a:xfrm>
            <a:off x="655999" y="243465"/>
            <a:ext cx="6683014" cy="714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After </a:t>
            </a:r>
            <a:r>
              <a:rPr lang="es-MX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</a:t>
            </a:r>
            <a:r>
              <a:rPr lang="es-MX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Prediction</a:t>
            </a:r>
            <a:endParaRPr lang="es-MX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n 9" descr="Un hombre con los brazos levantados&#10;&#10;Descripción generada automáticamente con confianza media">
            <a:extLst>
              <a:ext uri="{FF2B5EF4-FFF2-40B4-BE49-F238E27FC236}">
                <a16:creationId xmlns:a16="http://schemas.microsoft.com/office/drawing/2014/main" id="{6F727EAB-7353-543A-1F0B-9D3D1B14C2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6" b="-2"/>
          <a:stretch/>
        </p:blipFill>
        <p:spPr>
          <a:xfrm>
            <a:off x="1966008" y="4357686"/>
            <a:ext cx="2244940" cy="2244563"/>
          </a:xfrm>
          <a:prstGeom prst="ellipse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01717BF-92C8-F793-F932-7B5E60BDB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291969"/>
              </p:ext>
            </p:extLst>
          </p:nvPr>
        </p:nvGraphicFramePr>
        <p:xfrm>
          <a:off x="374363" y="1279510"/>
          <a:ext cx="5428231" cy="290369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779320">
                  <a:extLst>
                    <a:ext uri="{9D8B030D-6E8A-4147-A177-3AD203B41FA5}">
                      <a16:colId xmlns:a16="http://schemas.microsoft.com/office/drawing/2014/main" val="2870349100"/>
                    </a:ext>
                  </a:extLst>
                </a:gridCol>
                <a:gridCol w="1521152">
                  <a:extLst>
                    <a:ext uri="{9D8B030D-6E8A-4147-A177-3AD203B41FA5}">
                      <a16:colId xmlns:a16="http://schemas.microsoft.com/office/drawing/2014/main" val="1518754638"/>
                    </a:ext>
                  </a:extLst>
                </a:gridCol>
                <a:gridCol w="3127759">
                  <a:extLst>
                    <a:ext uri="{9D8B030D-6E8A-4147-A177-3AD203B41FA5}">
                      <a16:colId xmlns:a16="http://schemas.microsoft.com/office/drawing/2014/main" val="897772743"/>
                    </a:ext>
                  </a:extLst>
                </a:gridCol>
              </a:tblGrid>
              <a:tr h="481535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Predicted</a:t>
                      </a:r>
                      <a:r>
                        <a:rPr lang="es-MX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Position</a:t>
                      </a:r>
                      <a:endParaRPr lang="es-MX" sz="105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Driver</a:t>
                      </a:r>
                      <a:endParaRPr lang="es-MX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Grand Prix</a:t>
                      </a:r>
                      <a:endParaRPr lang="es-MX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4210375372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Max Verstappen</a:t>
                      </a:r>
                      <a:endParaRPr lang="es-MX" sz="1300" b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6000282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Sergio Pérez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5513440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MX" sz="1300" b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Charles Leclerc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881878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Lewis Hamilton</a:t>
                      </a:r>
                      <a:endParaRPr lang="es-MX" sz="1300" b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0551571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Oscar Piastri</a:t>
                      </a:r>
                      <a:endParaRPr lang="es-MX" sz="1300" b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8086196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George Russell</a:t>
                      </a:r>
                      <a:endParaRPr lang="es-MX" sz="1300" b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9141987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Alexander Albon</a:t>
                      </a:r>
                      <a:endParaRPr lang="es-MX" sz="1300" b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5303035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Yuki Tsunoda</a:t>
                      </a:r>
                      <a:endParaRPr lang="es-MX" sz="1300" b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3513504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Carlos Sainz</a:t>
                      </a:r>
                      <a:endParaRPr lang="es-MX" sz="1300" b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5128926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</a:rPr>
                        <a:t>Guanyu Zhou</a:t>
                      </a:r>
                      <a:endParaRPr lang="es-MX" sz="1300" b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Autodromo Enzo e Dino Ferrari 2024</a:t>
                      </a:r>
                      <a:endParaRPr lang="it-IT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168584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A961E73-C893-025B-37C0-1222D92AF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694260"/>
              </p:ext>
            </p:extLst>
          </p:nvPr>
        </p:nvGraphicFramePr>
        <p:xfrm>
          <a:off x="6389408" y="3698554"/>
          <a:ext cx="5428231" cy="290369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779320">
                  <a:extLst>
                    <a:ext uri="{9D8B030D-6E8A-4147-A177-3AD203B41FA5}">
                      <a16:colId xmlns:a16="http://schemas.microsoft.com/office/drawing/2014/main" val="2870349100"/>
                    </a:ext>
                  </a:extLst>
                </a:gridCol>
                <a:gridCol w="1521152">
                  <a:extLst>
                    <a:ext uri="{9D8B030D-6E8A-4147-A177-3AD203B41FA5}">
                      <a16:colId xmlns:a16="http://schemas.microsoft.com/office/drawing/2014/main" val="1518754638"/>
                    </a:ext>
                  </a:extLst>
                </a:gridCol>
                <a:gridCol w="3127759">
                  <a:extLst>
                    <a:ext uri="{9D8B030D-6E8A-4147-A177-3AD203B41FA5}">
                      <a16:colId xmlns:a16="http://schemas.microsoft.com/office/drawing/2014/main" val="897772743"/>
                    </a:ext>
                  </a:extLst>
                </a:gridCol>
              </a:tblGrid>
              <a:tr h="481535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Predicted</a:t>
                      </a:r>
                      <a:r>
                        <a:rPr lang="es-MX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Position</a:t>
                      </a:r>
                      <a:endParaRPr lang="es-MX" sz="105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Driver</a:t>
                      </a:r>
                      <a:endParaRPr lang="es-MX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Grand Prix</a:t>
                      </a:r>
                      <a:endParaRPr lang="es-MX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4210375372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Fernando Alonso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6000282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Lando</a:t>
                      </a:r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Norris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5513440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Nico </a:t>
                      </a:r>
                      <a:r>
                        <a:rPr lang="es-MX" sz="1300" b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Hülkenberg</a:t>
                      </a:r>
                      <a:endParaRPr lang="es-MX" sz="1300" b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7881878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Daniel Ricciardo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0551571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Lance Stroll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8086196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Esteban Ocon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9141987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Valtteri Bottas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5303035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Pierre Gasly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3513504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Kevin Magnussen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5128926"/>
                  </a:ext>
                </a:extLst>
              </a:tr>
              <a:tr h="2422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MX" sz="1300" b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Logan Sargeant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3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Autodromo Enzo e Dino Ferrari 2024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1685849"/>
                  </a:ext>
                </a:extLst>
              </a:tr>
            </a:tbl>
          </a:graphicData>
        </a:graphic>
      </p:graphicFrame>
      <p:pic>
        <p:nvPicPr>
          <p:cNvPr id="6" name="piastri">
            <a:hlinkClick r:id="" action="ppaction://media"/>
            <a:extLst>
              <a:ext uri="{FF2B5EF4-FFF2-40B4-BE49-F238E27FC236}">
                <a16:creationId xmlns:a16="http://schemas.microsoft.com/office/drawing/2014/main" id="{65F7B309-5F4F-CD35-1894-CD9E531B2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5016" b="25499"/>
          <a:stretch/>
        </p:blipFill>
        <p:spPr>
          <a:xfrm>
            <a:off x="7678377" y="243465"/>
            <a:ext cx="3857625" cy="33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279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21137B-3F86-0616-6352-F47CAC80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9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7000"/>
    </mc:Choice>
    <mc:Fallback>
      <p:transition advTm="2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AD88D1-2CFA-0427-1977-2DDE6C6F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BCF78086-B749-56D7-DA96-2C8E2CAEEB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284" r="28215" b="-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4E714-7258-C2F6-58E8-7FD56C739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1" y="3047999"/>
            <a:ext cx="6095999" cy="3048001"/>
          </a:xfrm>
        </p:spPr>
        <p:txBody>
          <a:bodyPr vert="horz" lIns="91440" tIns="45720" rIns="91440" bIns="45720" numCol="2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Seasons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Constructor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Constructor standings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Constructors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Drivers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Driver’s standings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Status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Races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Circuits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Qualifying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Lap times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Pit stops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Sprint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CCA90B1B-06BE-A998-6169-EA6545F05F08}"/>
              </a:ext>
            </a:extLst>
          </p:cNvPr>
          <p:cNvSpPr txBox="1">
            <a:spLocks/>
          </p:cNvSpPr>
          <p:nvPr/>
        </p:nvSpPr>
        <p:spPr>
          <a:xfrm>
            <a:off x="5334001" y="3047996"/>
            <a:ext cx="6095999" cy="304800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Seasons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Constructor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Constructor standings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Constructors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Drivers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Driver’s standings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Status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Races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Circuits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Qualifying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Lap times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Pit stops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Sprint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3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AD88D1-2CFA-0427-1977-2DDE6C6F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8087"/>
            <a:ext cx="6095999" cy="162405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BCF78086-B749-56D7-DA96-2C8E2CAEEB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284" r="28215" b="-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7A95807-BEFB-4297-9A69-BD9DBEBC1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95187"/>
              </p:ext>
            </p:extLst>
          </p:nvPr>
        </p:nvGraphicFramePr>
        <p:xfrm>
          <a:off x="502776" y="2398648"/>
          <a:ext cx="11186447" cy="434126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67468">
                  <a:extLst>
                    <a:ext uri="{9D8B030D-6E8A-4147-A177-3AD203B41FA5}">
                      <a16:colId xmlns:a16="http://schemas.microsoft.com/office/drawing/2014/main" val="1292161435"/>
                    </a:ext>
                  </a:extLst>
                </a:gridCol>
                <a:gridCol w="416499">
                  <a:extLst>
                    <a:ext uri="{9D8B030D-6E8A-4147-A177-3AD203B41FA5}">
                      <a16:colId xmlns:a16="http://schemas.microsoft.com/office/drawing/2014/main" val="67122325"/>
                    </a:ext>
                  </a:extLst>
                </a:gridCol>
                <a:gridCol w="532342">
                  <a:extLst>
                    <a:ext uri="{9D8B030D-6E8A-4147-A177-3AD203B41FA5}">
                      <a16:colId xmlns:a16="http://schemas.microsoft.com/office/drawing/2014/main" val="858193050"/>
                    </a:ext>
                  </a:extLst>
                </a:gridCol>
                <a:gridCol w="410164">
                  <a:extLst>
                    <a:ext uri="{9D8B030D-6E8A-4147-A177-3AD203B41FA5}">
                      <a16:colId xmlns:a16="http://schemas.microsoft.com/office/drawing/2014/main" val="4124779988"/>
                    </a:ext>
                  </a:extLst>
                </a:gridCol>
                <a:gridCol w="619610">
                  <a:extLst>
                    <a:ext uri="{9D8B030D-6E8A-4147-A177-3AD203B41FA5}">
                      <a16:colId xmlns:a16="http://schemas.microsoft.com/office/drawing/2014/main" val="1901204880"/>
                    </a:ext>
                  </a:extLst>
                </a:gridCol>
                <a:gridCol w="462526">
                  <a:extLst>
                    <a:ext uri="{9D8B030D-6E8A-4147-A177-3AD203B41FA5}">
                      <a16:colId xmlns:a16="http://schemas.microsoft.com/office/drawing/2014/main" val="1101253059"/>
                    </a:ext>
                  </a:extLst>
                </a:gridCol>
                <a:gridCol w="410165">
                  <a:extLst>
                    <a:ext uri="{9D8B030D-6E8A-4147-A177-3AD203B41FA5}">
                      <a16:colId xmlns:a16="http://schemas.microsoft.com/office/drawing/2014/main" val="1854892486"/>
                    </a:ext>
                  </a:extLst>
                </a:gridCol>
                <a:gridCol w="602157">
                  <a:extLst>
                    <a:ext uri="{9D8B030D-6E8A-4147-A177-3AD203B41FA5}">
                      <a16:colId xmlns:a16="http://schemas.microsoft.com/office/drawing/2014/main" val="3785076498"/>
                    </a:ext>
                  </a:extLst>
                </a:gridCol>
                <a:gridCol w="523614">
                  <a:extLst>
                    <a:ext uri="{9D8B030D-6E8A-4147-A177-3AD203B41FA5}">
                      <a16:colId xmlns:a16="http://schemas.microsoft.com/office/drawing/2014/main" val="1003935598"/>
                    </a:ext>
                  </a:extLst>
                </a:gridCol>
                <a:gridCol w="541069">
                  <a:extLst>
                    <a:ext uri="{9D8B030D-6E8A-4147-A177-3AD203B41FA5}">
                      <a16:colId xmlns:a16="http://schemas.microsoft.com/office/drawing/2014/main" val="1544966953"/>
                    </a:ext>
                  </a:extLst>
                </a:gridCol>
                <a:gridCol w="489690">
                  <a:extLst>
                    <a:ext uri="{9D8B030D-6E8A-4147-A177-3AD203B41FA5}">
                      <a16:colId xmlns:a16="http://schemas.microsoft.com/office/drawing/2014/main" val="938751634"/>
                    </a:ext>
                  </a:extLst>
                </a:gridCol>
                <a:gridCol w="572568">
                  <a:extLst>
                    <a:ext uri="{9D8B030D-6E8A-4147-A177-3AD203B41FA5}">
                      <a16:colId xmlns:a16="http://schemas.microsoft.com/office/drawing/2014/main" val="2174652014"/>
                    </a:ext>
                  </a:extLst>
                </a:gridCol>
                <a:gridCol w="623843">
                  <a:extLst>
                    <a:ext uri="{9D8B030D-6E8A-4147-A177-3AD203B41FA5}">
                      <a16:colId xmlns:a16="http://schemas.microsoft.com/office/drawing/2014/main" val="2610083227"/>
                    </a:ext>
                  </a:extLst>
                </a:gridCol>
                <a:gridCol w="452927">
                  <a:extLst>
                    <a:ext uri="{9D8B030D-6E8A-4147-A177-3AD203B41FA5}">
                      <a16:colId xmlns:a16="http://schemas.microsoft.com/office/drawing/2014/main" val="1650900109"/>
                    </a:ext>
                  </a:extLst>
                </a:gridCol>
                <a:gridCol w="470019">
                  <a:extLst>
                    <a:ext uri="{9D8B030D-6E8A-4147-A177-3AD203B41FA5}">
                      <a16:colId xmlns:a16="http://schemas.microsoft.com/office/drawing/2014/main" val="1353762063"/>
                    </a:ext>
                  </a:extLst>
                </a:gridCol>
                <a:gridCol w="504202">
                  <a:extLst>
                    <a:ext uri="{9D8B030D-6E8A-4147-A177-3AD203B41FA5}">
                      <a16:colId xmlns:a16="http://schemas.microsoft.com/office/drawing/2014/main" val="3070689468"/>
                    </a:ext>
                  </a:extLst>
                </a:gridCol>
                <a:gridCol w="623843">
                  <a:extLst>
                    <a:ext uri="{9D8B030D-6E8A-4147-A177-3AD203B41FA5}">
                      <a16:colId xmlns:a16="http://schemas.microsoft.com/office/drawing/2014/main" val="446966999"/>
                    </a:ext>
                  </a:extLst>
                </a:gridCol>
                <a:gridCol w="427290">
                  <a:extLst>
                    <a:ext uri="{9D8B030D-6E8A-4147-A177-3AD203B41FA5}">
                      <a16:colId xmlns:a16="http://schemas.microsoft.com/office/drawing/2014/main" val="2854357411"/>
                    </a:ext>
                  </a:extLst>
                </a:gridCol>
                <a:gridCol w="692209">
                  <a:extLst>
                    <a:ext uri="{9D8B030D-6E8A-4147-A177-3AD203B41FA5}">
                      <a16:colId xmlns:a16="http://schemas.microsoft.com/office/drawing/2014/main" val="3724098907"/>
                    </a:ext>
                  </a:extLst>
                </a:gridCol>
                <a:gridCol w="740795">
                  <a:extLst>
                    <a:ext uri="{9D8B030D-6E8A-4147-A177-3AD203B41FA5}">
                      <a16:colId xmlns:a16="http://schemas.microsoft.com/office/drawing/2014/main" val="4012841665"/>
                    </a:ext>
                  </a:extLst>
                </a:gridCol>
                <a:gridCol w="703447">
                  <a:extLst>
                    <a:ext uri="{9D8B030D-6E8A-4147-A177-3AD203B41FA5}">
                      <a16:colId xmlns:a16="http://schemas.microsoft.com/office/drawing/2014/main" val="2519500059"/>
                    </a:ext>
                  </a:extLst>
                </a:gridCol>
              </a:tblGrid>
              <a:tr h="455993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Race</a:t>
                      </a:r>
                      <a:endParaRPr lang="es-MX" sz="8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Driver</a:t>
                      </a:r>
                    </a:p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Final</a:t>
                      </a:r>
                    </a:p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Position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laps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Race</a:t>
                      </a:r>
                      <a:endParaRPr lang="es-MX" sz="8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Status</a:t>
                      </a:r>
                    </a:p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Lap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Lap</a:t>
                      </a:r>
                      <a:endParaRPr lang="es-MX" sz="8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position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Lap</a:t>
                      </a:r>
                      <a:endParaRPr lang="es-MX" sz="8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Qualy</a:t>
                      </a:r>
                      <a:endParaRPr lang="es-MX" sz="8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position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q1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q2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q3</a:t>
                      </a:r>
                      <a:endParaRPr lang="es-MX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s-MX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Circuit</a:t>
                      </a:r>
                      <a:endParaRPr lang="es-MX" sz="8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lat</a:t>
                      </a:r>
                      <a:endParaRPr lang="es-MX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lng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alt</a:t>
                      </a:r>
                      <a:endParaRPr lang="es-MX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Constructor</a:t>
                      </a:r>
                    </a:p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Position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Full</a:t>
                      </a:r>
                    </a:p>
                    <a:p>
                      <a:pPr algn="ctr" fontAlgn="b"/>
                      <a:r>
                        <a:rPr lang="es-MX" sz="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Nationality</a:t>
                      </a:r>
                      <a:endParaRPr lang="es-MX" sz="8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s-MX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s-MX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517155"/>
                  </a:ext>
                </a:extLst>
              </a:tr>
              <a:tr h="251931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93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62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5189372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82784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Jenson Button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473927"/>
                  </a:ext>
                </a:extLst>
              </a:tr>
              <a:tr h="445581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868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807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5159144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97891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106334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115556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114382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52.0786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-1.01694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153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Nico Hülkenberg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98209"/>
                  </a:ext>
                </a:extLst>
              </a:tr>
              <a:tr h="251931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1033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826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81386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76204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76204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76204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47.5789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19.2486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264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Daniil Kvyat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717229"/>
                  </a:ext>
                </a:extLst>
              </a:tr>
              <a:tr h="455993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230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65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7189307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109945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81587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81587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81587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1996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41.57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2.26111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109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Michael Schumacher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219210"/>
                  </a:ext>
                </a:extLst>
              </a:tr>
              <a:tr h="445581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53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4640888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47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86126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83708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83497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85072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2009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45.6156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9.28111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162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Fernando Alonso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342154"/>
                  </a:ext>
                </a:extLst>
              </a:tr>
              <a:tr h="445581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979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838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82570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78479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78000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77894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47.5789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19.2486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264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Stoffel Vandoorne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372502"/>
                  </a:ext>
                </a:extLst>
              </a:tr>
              <a:tr h="445581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5537665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74709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72711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72644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73513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2007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39.795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-86.2347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223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Sebastian</a:t>
                      </a:r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Vettel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78965"/>
                  </a:ext>
                </a:extLst>
              </a:tr>
              <a:tr h="251931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167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65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73894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Johnny Herbert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608863"/>
                  </a:ext>
                </a:extLst>
              </a:tr>
              <a:tr h="445581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932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807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79631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76186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75706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75614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45.5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-73.5228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Nico </a:t>
                      </a:r>
                      <a:r>
                        <a:rPr lang="es-MX" sz="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Hülkenberg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198191"/>
                  </a:ext>
                </a:extLst>
              </a:tr>
              <a:tr h="445581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138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53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4579982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>
                          <a:solidFill>
                            <a:schemeClr val="tx1"/>
                          </a:solidFill>
                          <a:effectLst/>
                        </a:rPr>
                        <a:t>83937</a:t>
                      </a:r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Rubens Barrichello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s-MX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07" marR="6207" marT="6207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5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00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69B8805-725C-F94B-0B5D-13EAE5DA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F592520-6A56-1E76-5489-D0974E41C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4175" y="0"/>
            <a:ext cx="5457825" cy="3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7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69B8805-725C-F94B-0B5D-13EAE5DA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F592520-6A56-1E76-5489-D0974E41C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734175" y="185645"/>
            <a:ext cx="5457825" cy="30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4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41A2C73-CCE4-7A75-F074-7797506D5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" t="5170" r="1786" b="7688"/>
          <a:stretch/>
        </p:blipFill>
        <p:spPr>
          <a:xfrm>
            <a:off x="643469" y="869317"/>
            <a:ext cx="5372100" cy="511936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9B8805-725C-F94B-0B5D-13EAE5DA3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5" r="35254" b="-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2E5DB1-1C57-C425-081B-E11AC6B28238}"/>
              </a:ext>
            </a:extLst>
          </p:cNvPr>
          <p:cNvSpPr txBox="1"/>
          <p:nvPr/>
        </p:nvSpPr>
        <p:spPr>
          <a:xfrm>
            <a:off x="643468" y="27413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Ayrton’s results per final Position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411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C80C44-1DBE-5A1C-40D0-429C4F26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96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31523"/>
    </a:dk2>
    <a:lt2>
      <a:srgbClr val="E7E6E6"/>
    </a:lt2>
    <a:accent1>
      <a:srgbClr val="3FB96C"/>
    </a:accent1>
    <a:accent2>
      <a:srgbClr val="699EFA"/>
    </a:accent2>
    <a:accent3>
      <a:srgbClr val="8039C1"/>
    </a:accent3>
    <a:accent4>
      <a:srgbClr val="D1971A"/>
    </a:accent4>
    <a:accent5>
      <a:srgbClr val="E62B59"/>
    </a:accent5>
    <a:accent6>
      <a:srgbClr val="9CA2AB"/>
    </a:accent6>
    <a:hlink>
      <a:srgbClr val="FFFFFF"/>
    </a:hlink>
    <a:folHlink>
      <a:srgbClr val="57618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1603</TotalTime>
  <Words>684</Words>
  <Application>Microsoft Office PowerPoint</Application>
  <PresentationFormat>Panorámica</PresentationFormat>
  <Paragraphs>394</Paragraphs>
  <Slides>20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Aptos Narrow</vt:lpstr>
      <vt:lpstr>Arial</vt:lpstr>
      <vt:lpstr>Verdana Pro</vt:lpstr>
      <vt:lpstr>Verdana Pro Cond SemiBold</vt:lpstr>
      <vt:lpstr>TornVTI</vt:lpstr>
      <vt:lpstr>Presentación de PowerPoint</vt:lpstr>
      <vt:lpstr>Presentación de PowerPoint</vt:lpstr>
      <vt:lpstr>Presentación de PowerPoint</vt:lpstr>
      <vt:lpstr>Dataset</vt:lpstr>
      <vt:lpstr>Dataset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Oscar Oswaldo Moya Perez</dc:creator>
  <cp:lastModifiedBy>Oscar Oswaldo Moya Perez</cp:lastModifiedBy>
  <cp:revision>1</cp:revision>
  <dcterms:created xsi:type="dcterms:W3CDTF">2024-03-22T15:32:01Z</dcterms:created>
  <dcterms:modified xsi:type="dcterms:W3CDTF">2024-05-18T00:38:41Z</dcterms:modified>
</cp:coreProperties>
</file>